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866" r:id="rId2"/>
    <p:sldId id="894" r:id="rId3"/>
    <p:sldId id="925" r:id="rId4"/>
    <p:sldId id="936" r:id="rId5"/>
    <p:sldId id="436" r:id="rId6"/>
    <p:sldId id="888" r:id="rId7"/>
    <p:sldId id="935" r:id="rId8"/>
    <p:sldId id="932" r:id="rId9"/>
    <p:sldId id="933" r:id="rId10"/>
    <p:sldId id="934" r:id="rId11"/>
    <p:sldId id="938" r:id="rId12"/>
    <p:sldId id="939" r:id="rId13"/>
    <p:sldId id="911" r:id="rId14"/>
    <p:sldId id="912" r:id="rId15"/>
    <p:sldId id="917" r:id="rId16"/>
    <p:sldId id="916" r:id="rId17"/>
    <p:sldId id="915" r:id="rId18"/>
    <p:sldId id="914" r:id="rId19"/>
    <p:sldId id="918" r:id="rId20"/>
    <p:sldId id="920" r:id="rId21"/>
    <p:sldId id="921" r:id="rId22"/>
    <p:sldId id="924" r:id="rId23"/>
    <p:sldId id="923" r:id="rId24"/>
    <p:sldId id="922" r:id="rId25"/>
    <p:sldId id="927" r:id="rId26"/>
    <p:sldId id="893" r:id="rId27"/>
    <p:sldId id="940" r:id="rId28"/>
    <p:sldId id="943" r:id="rId29"/>
    <p:sldId id="944" r:id="rId30"/>
    <p:sldId id="945" r:id="rId31"/>
    <p:sldId id="905" r:id="rId32"/>
    <p:sldId id="890" r:id="rId33"/>
    <p:sldId id="941" r:id="rId34"/>
    <p:sldId id="892" r:id="rId35"/>
    <p:sldId id="942" r:id="rId36"/>
    <p:sldId id="58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40E0D0"/>
    <a:srgbClr val="FF2F92"/>
    <a:srgbClr val="00B050"/>
    <a:srgbClr val="B28FCC"/>
    <a:srgbClr val="F5B990"/>
    <a:srgbClr val="75D4F7"/>
    <a:srgbClr val="00FDFF"/>
    <a:srgbClr val="F08080"/>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CD9F07-5EA3-4956-8D29-ED95B9B776B1}" v="88" dt="2024-06-04T16:43:03.2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05" autoAdjust="0"/>
    <p:restoredTop sz="95764"/>
  </p:normalViewPr>
  <p:slideViewPr>
    <p:cSldViewPr snapToGrid="0">
      <p:cViewPr>
        <p:scale>
          <a:sx n="125" d="100"/>
          <a:sy n="125" d="100"/>
        </p:scale>
        <p:origin x="336" y="240"/>
      </p:cViewPr>
      <p:guideLst/>
    </p:cSldViewPr>
  </p:slideViewPr>
  <p:notesTextViewPr>
    <p:cViewPr>
      <p:scale>
        <a:sx n="3" d="2"/>
        <a:sy n="3" d="2"/>
      </p:scale>
      <p:origin x="0" y="0"/>
    </p:cViewPr>
  </p:notesTextViewPr>
  <p:sorterViewPr>
    <p:cViewPr>
      <p:scale>
        <a:sx n="95" d="100"/>
        <a:sy n="9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D:\PhDbbz\Project_CM\Normal_Lipids\DDA_HDMSe\DDA_HDMS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PhDbbz\Project_CM\Normal_Lipids\DDA_HDMSe\DDA_HDMS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128372905104852E-2"/>
          <c:y val="2.5624470360356724E-2"/>
          <c:w val="0.90210018849750828"/>
          <c:h val="0.87481250036029912"/>
        </c:manualLayout>
      </c:layout>
      <c:scatterChart>
        <c:scatterStyle val="lineMarker"/>
        <c:varyColors val="0"/>
        <c:ser>
          <c:idx val="0"/>
          <c:order val="0"/>
          <c:tx>
            <c:strRef>
              <c:f>relative_804!$H$1:$H$2</c:f>
              <c:strCache>
                <c:ptCount val="2"/>
                <c:pt idx="0">
                  <c:v>HDMSe</c:v>
                </c:pt>
                <c:pt idx="1">
                  <c:v>Relative intensity</c:v>
                </c:pt>
              </c:strCache>
            </c:strRef>
          </c:tx>
          <c:spPr>
            <a:ln w="19050" cap="rnd">
              <a:noFill/>
              <a:round/>
            </a:ln>
            <a:effectLst/>
          </c:spPr>
          <c:marker>
            <c:symbol val="circle"/>
            <c:size val="5"/>
            <c:spPr>
              <a:solidFill>
                <a:schemeClr val="accent1"/>
              </a:solidFill>
              <a:ln w="9525">
                <a:solidFill>
                  <a:schemeClr val="accent1"/>
                </a:solidFill>
              </a:ln>
              <a:effectLst/>
            </c:spPr>
          </c:marker>
          <c:xVal>
            <c:numRef>
              <c:f>relative_804!$G$3:$G$217</c:f>
              <c:numCache>
                <c:formatCode>General</c:formatCode>
                <c:ptCount val="215"/>
                <c:pt idx="0">
                  <c:v>23.995999999999999</c:v>
                </c:pt>
                <c:pt idx="1">
                  <c:v>24.015999999999998</c:v>
                </c:pt>
                <c:pt idx="2">
                  <c:v>24.036000000000001</c:v>
                </c:pt>
                <c:pt idx="3">
                  <c:v>24.056999999999999</c:v>
                </c:pt>
                <c:pt idx="4">
                  <c:v>24.077999999999999</c:v>
                </c:pt>
                <c:pt idx="5">
                  <c:v>24.097999999999999</c:v>
                </c:pt>
                <c:pt idx="6">
                  <c:v>24.119</c:v>
                </c:pt>
                <c:pt idx="7">
                  <c:v>24.138999999999999</c:v>
                </c:pt>
                <c:pt idx="8">
                  <c:v>24.16</c:v>
                </c:pt>
                <c:pt idx="9">
                  <c:v>24.18</c:v>
                </c:pt>
                <c:pt idx="10">
                  <c:v>24.201000000000001</c:v>
                </c:pt>
                <c:pt idx="11">
                  <c:v>24.221</c:v>
                </c:pt>
                <c:pt idx="12">
                  <c:v>24.241</c:v>
                </c:pt>
                <c:pt idx="13">
                  <c:v>24.274999999999999</c:v>
                </c:pt>
                <c:pt idx="14">
                  <c:v>24.295999999999999</c:v>
                </c:pt>
                <c:pt idx="15">
                  <c:v>24.315999999999999</c:v>
                </c:pt>
                <c:pt idx="16">
                  <c:v>24.335999999999999</c:v>
                </c:pt>
                <c:pt idx="17">
                  <c:v>24.356999999999999</c:v>
                </c:pt>
                <c:pt idx="18">
                  <c:v>24.376999999999999</c:v>
                </c:pt>
                <c:pt idx="19">
                  <c:v>24.398</c:v>
                </c:pt>
                <c:pt idx="20">
                  <c:v>24.417999999999999</c:v>
                </c:pt>
                <c:pt idx="21">
                  <c:v>24.439</c:v>
                </c:pt>
                <c:pt idx="22">
                  <c:v>24.459</c:v>
                </c:pt>
                <c:pt idx="23">
                  <c:v>24.48</c:v>
                </c:pt>
                <c:pt idx="24">
                  <c:v>24.5</c:v>
                </c:pt>
                <c:pt idx="25">
                  <c:v>24.521000000000001</c:v>
                </c:pt>
                <c:pt idx="26">
                  <c:v>24.541</c:v>
                </c:pt>
                <c:pt idx="27">
                  <c:v>24.562000000000001</c:v>
                </c:pt>
                <c:pt idx="28">
                  <c:v>24.582000000000001</c:v>
                </c:pt>
                <c:pt idx="29">
                  <c:v>24.603000000000002</c:v>
                </c:pt>
                <c:pt idx="30">
                  <c:v>24.623000000000001</c:v>
                </c:pt>
                <c:pt idx="31">
                  <c:v>24.643999999999998</c:v>
                </c:pt>
                <c:pt idx="32">
                  <c:v>24.664000000000001</c:v>
                </c:pt>
                <c:pt idx="33">
                  <c:v>24.684999999999999</c:v>
                </c:pt>
                <c:pt idx="34">
                  <c:v>24.704999999999998</c:v>
                </c:pt>
                <c:pt idx="35">
                  <c:v>24.725999999999999</c:v>
                </c:pt>
                <c:pt idx="36">
                  <c:v>24.759</c:v>
                </c:pt>
                <c:pt idx="37">
                  <c:v>24.78</c:v>
                </c:pt>
                <c:pt idx="38">
                  <c:v>24.8</c:v>
                </c:pt>
                <c:pt idx="39">
                  <c:v>24.821000000000002</c:v>
                </c:pt>
                <c:pt idx="40">
                  <c:v>24.841000000000001</c:v>
                </c:pt>
                <c:pt idx="41">
                  <c:v>24.861000000000001</c:v>
                </c:pt>
                <c:pt idx="42">
                  <c:v>24.882000000000001</c:v>
                </c:pt>
                <c:pt idx="43">
                  <c:v>24.902000000000001</c:v>
                </c:pt>
                <c:pt idx="44">
                  <c:v>24.922999999999998</c:v>
                </c:pt>
                <c:pt idx="45">
                  <c:v>24.943000000000001</c:v>
                </c:pt>
                <c:pt idx="46">
                  <c:v>24.963999999999999</c:v>
                </c:pt>
                <c:pt idx="47">
                  <c:v>24.984000000000002</c:v>
                </c:pt>
                <c:pt idx="48">
                  <c:v>25.004999999999999</c:v>
                </c:pt>
                <c:pt idx="49">
                  <c:v>25.024999999999999</c:v>
                </c:pt>
                <c:pt idx="50">
                  <c:v>25.045999999999999</c:v>
                </c:pt>
                <c:pt idx="51">
                  <c:v>25.065999999999999</c:v>
                </c:pt>
                <c:pt idx="52">
                  <c:v>25.087</c:v>
                </c:pt>
                <c:pt idx="53">
                  <c:v>25.106999999999999</c:v>
                </c:pt>
                <c:pt idx="54">
                  <c:v>25.128</c:v>
                </c:pt>
                <c:pt idx="55">
                  <c:v>25.148</c:v>
                </c:pt>
                <c:pt idx="56">
                  <c:v>25.169</c:v>
                </c:pt>
                <c:pt idx="57">
                  <c:v>25.189</c:v>
                </c:pt>
                <c:pt idx="58">
                  <c:v>25.21</c:v>
                </c:pt>
                <c:pt idx="59">
                  <c:v>25.23</c:v>
                </c:pt>
                <c:pt idx="60">
                  <c:v>25.263999999999999</c:v>
                </c:pt>
                <c:pt idx="61">
                  <c:v>25.283999999999999</c:v>
                </c:pt>
                <c:pt idx="62">
                  <c:v>25.305</c:v>
                </c:pt>
                <c:pt idx="63">
                  <c:v>25.324999999999999</c:v>
                </c:pt>
                <c:pt idx="64">
                  <c:v>25.346</c:v>
                </c:pt>
                <c:pt idx="65">
                  <c:v>25.366</c:v>
                </c:pt>
                <c:pt idx="66">
                  <c:v>25.387</c:v>
                </c:pt>
                <c:pt idx="67">
                  <c:v>25.407</c:v>
                </c:pt>
                <c:pt idx="68">
                  <c:v>25.427</c:v>
                </c:pt>
                <c:pt idx="69">
                  <c:v>25.448</c:v>
                </c:pt>
                <c:pt idx="70">
                  <c:v>25.468</c:v>
                </c:pt>
                <c:pt idx="71">
                  <c:v>25.489000000000001</c:v>
                </c:pt>
                <c:pt idx="72">
                  <c:v>25.509</c:v>
                </c:pt>
                <c:pt idx="73">
                  <c:v>25.53</c:v>
                </c:pt>
                <c:pt idx="74">
                  <c:v>25.55</c:v>
                </c:pt>
                <c:pt idx="75">
                  <c:v>25.571000000000002</c:v>
                </c:pt>
                <c:pt idx="76">
                  <c:v>25.591000000000001</c:v>
                </c:pt>
                <c:pt idx="77">
                  <c:v>25.611999999999998</c:v>
                </c:pt>
                <c:pt idx="78">
                  <c:v>25.632000000000001</c:v>
                </c:pt>
                <c:pt idx="79">
                  <c:v>25.652999999999999</c:v>
                </c:pt>
                <c:pt idx="80">
                  <c:v>25.672999999999998</c:v>
                </c:pt>
                <c:pt idx="81">
                  <c:v>25.693999999999999</c:v>
                </c:pt>
                <c:pt idx="82">
                  <c:v>25.713999999999999</c:v>
                </c:pt>
                <c:pt idx="83">
                  <c:v>25.748000000000001</c:v>
                </c:pt>
                <c:pt idx="84">
                  <c:v>25.768000000000001</c:v>
                </c:pt>
                <c:pt idx="85">
                  <c:v>25.789000000000001</c:v>
                </c:pt>
                <c:pt idx="86">
                  <c:v>25.809000000000001</c:v>
                </c:pt>
                <c:pt idx="87">
                  <c:v>25.83</c:v>
                </c:pt>
                <c:pt idx="88">
                  <c:v>25.85</c:v>
                </c:pt>
                <c:pt idx="89">
                  <c:v>25.870999999999999</c:v>
                </c:pt>
                <c:pt idx="90">
                  <c:v>25.890999999999998</c:v>
                </c:pt>
                <c:pt idx="91">
                  <c:v>25.911999999999999</c:v>
                </c:pt>
                <c:pt idx="92">
                  <c:v>25.931999999999999</c:v>
                </c:pt>
                <c:pt idx="93">
                  <c:v>25.952999999999999</c:v>
                </c:pt>
                <c:pt idx="94">
                  <c:v>25.972999999999999</c:v>
                </c:pt>
                <c:pt idx="95">
                  <c:v>25.992999999999999</c:v>
                </c:pt>
                <c:pt idx="96">
                  <c:v>26.013999999999999</c:v>
                </c:pt>
                <c:pt idx="97">
                  <c:v>26.033999999999999</c:v>
                </c:pt>
                <c:pt idx="98">
                  <c:v>26.055</c:v>
                </c:pt>
                <c:pt idx="99">
                  <c:v>26.074999999999999</c:v>
                </c:pt>
                <c:pt idx="100">
                  <c:v>26.096</c:v>
                </c:pt>
                <c:pt idx="101">
                  <c:v>26.116</c:v>
                </c:pt>
                <c:pt idx="102">
                  <c:v>26.137</c:v>
                </c:pt>
                <c:pt idx="103">
                  <c:v>26.158000000000001</c:v>
                </c:pt>
                <c:pt idx="104">
                  <c:v>26.178000000000001</c:v>
                </c:pt>
                <c:pt idx="105">
                  <c:v>26.198</c:v>
                </c:pt>
                <c:pt idx="106">
                  <c:v>26.219000000000001</c:v>
                </c:pt>
                <c:pt idx="107">
                  <c:v>26.253</c:v>
                </c:pt>
                <c:pt idx="108">
                  <c:v>26.273</c:v>
                </c:pt>
                <c:pt idx="109">
                  <c:v>26.294</c:v>
                </c:pt>
                <c:pt idx="110">
                  <c:v>26.314</c:v>
                </c:pt>
                <c:pt idx="111">
                  <c:v>26.334</c:v>
                </c:pt>
                <c:pt idx="112">
                  <c:v>26.355</c:v>
                </c:pt>
                <c:pt idx="113">
                  <c:v>26.375</c:v>
                </c:pt>
                <c:pt idx="114">
                  <c:v>26.396000000000001</c:v>
                </c:pt>
                <c:pt idx="115">
                  <c:v>26.416</c:v>
                </c:pt>
                <c:pt idx="116">
                  <c:v>26.437000000000001</c:v>
                </c:pt>
                <c:pt idx="117">
                  <c:v>26.457000000000001</c:v>
                </c:pt>
                <c:pt idx="118">
                  <c:v>26.478000000000002</c:v>
                </c:pt>
                <c:pt idx="119">
                  <c:v>26.498000000000001</c:v>
                </c:pt>
                <c:pt idx="120">
                  <c:v>26.518999999999998</c:v>
                </c:pt>
                <c:pt idx="121">
                  <c:v>26.539000000000001</c:v>
                </c:pt>
                <c:pt idx="122">
                  <c:v>26.56</c:v>
                </c:pt>
                <c:pt idx="123">
                  <c:v>26.58</c:v>
                </c:pt>
                <c:pt idx="124">
                  <c:v>26.600999999999999</c:v>
                </c:pt>
                <c:pt idx="125">
                  <c:v>26.620999999999999</c:v>
                </c:pt>
                <c:pt idx="126">
                  <c:v>26.641999999999999</c:v>
                </c:pt>
                <c:pt idx="127">
                  <c:v>26.661999999999999</c:v>
                </c:pt>
                <c:pt idx="128">
                  <c:v>26.683</c:v>
                </c:pt>
                <c:pt idx="129">
                  <c:v>26.702999999999999</c:v>
                </c:pt>
                <c:pt idx="130">
                  <c:v>26.736999999999998</c:v>
                </c:pt>
                <c:pt idx="131">
                  <c:v>26.757000000000001</c:v>
                </c:pt>
                <c:pt idx="132">
                  <c:v>26.777999999999999</c:v>
                </c:pt>
                <c:pt idx="133">
                  <c:v>26.797999999999998</c:v>
                </c:pt>
                <c:pt idx="134">
                  <c:v>26.818999999999999</c:v>
                </c:pt>
                <c:pt idx="135">
                  <c:v>26.838999999999999</c:v>
                </c:pt>
                <c:pt idx="136">
                  <c:v>26.859000000000002</c:v>
                </c:pt>
                <c:pt idx="137">
                  <c:v>26.88</c:v>
                </c:pt>
                <c:pt idx="138">
                  <c:v>26.9</c:v>
                </c:pt>
                <c:pt idx="139">
                  <c:v>26.920999999999999</c:v>
                </c:pt>
                <c:pt idx="140">
                  <c:v>26.940999999999999</c:v>
                </c:pt>
                <c:pt idx="141">
                  <c:v>26.962</c:v>
                </c:pt>
                <c:pt idx="142">
                  <c:v>26.981999999999999</c:v>
                </c:pt>
                <c:pt idx="143">
                  <c:v>27.003</c:v>
                </c:pt>
                <c:pt idx="144">
                  <c:v>27.023</c:v>
                </c:pt>
                <c:pt idx="145">
                  <c:v>27.044</c:v>
                </c:pt>
                <c:pt idx="146">
                  <c:v>27.064</c:v>
                </c:pt>
                <c:pt idx="147">
                  <c:v>27.085000000000001</c:v>
                </c:pt>
                <c:pt idx="148">
                  <c:v>27.105</c:v>
                </c:pt>
                <c:pt idx="149">
                  <c:v>27.126000000000001</c:v>
                </c:pt>
                <c:pt idx="150">
                  <c:v>27.146000000000001</c:v>
                </c:pt>
                <c:pt idx="151">
                  <c:v>27.167000000000002</c:v>
                </c:pt>
                <c:pt idx="152">
                  <c:v>27.187000000000001</c:v>
                </c:pt>
                <c:pt idx="153">
                  <c:v>27.207999999999998</c:v>
                </c:pt>
                <c:pt idx="154">
                  <c:v>27.241</c:v>
                </c:pt>
                <c:pt idx="155">
                  <c:v>27.262</c:v>
                </c:pt>
                <c:pt idx="156">
                  <c:v>27.282</c:v>
                </c:pt>
                <c:pt idx="157">
                  <c:v>27.303000000000001</c:v>
                </c:pt>
                <c:pt idx="158">
                  <c:v>27.323</c:v>
                </c:pt>
                <c:pt idx="159">
                  <c:v>27.344000000000001</c:v>
                </c:pt>
                <c:pt idx="160">
                  <c:v>27.364000000000001</c:v>
                </c:pt>
                <c:pt idx="161">
                  <c:v>27.385000000000002</c:v>
                </c:pt>
                <c:pt idx="162">
                  <c:v>27.405000000000001</c:v>
                </c:pt>
                <c:pt idx="163">
                  <c:v>27.425000000000001</c:v>
                </c:pt>
                <c:pt idx="164">
                  <c:v>27.446000000000002</c:v>
                </c:pt>
                <c:pt idx="165">
                  <c:v>27.466000000000001</c:v>
                </c:pt>
                <c:pt idx="166">
                  <c:v>27.486999999999998</c:v>
                </c:pt>
                <c:pt idx="167">
                  <c:v>27.507000000000001</c:v>
                </c:pt>
                <c:pt idx="168">
                  <c:v>27.527999999999999</c:v>
                </c:pt>
                <c:pt idx="169">
                  <c:v>27.547999999999998</c:v>
                </c:pt>
                <c:pt idx="170">
                  <c:v>27.568999999999999</c:v>
                </c:pt>
                <c:pt idx="171">
                  <c:v>27.588999999999999</c:v>
                </c:pt>
                <c:pt idx="172">
                  <c:v>27.61</c:v>
                </c:pt>
                <c:pt idx="173">
                  <c:v>27.63</c:v>
                </c:pt>
                <c:pt idx="174">
                  <c:v>27.651</c:v>
                </c:pt>
                <c:pt idx="175">
                  <c:v>27.670999999999999</c:v>
                </c:pt>
                <c:pt idx="176">
                  <c:v>27.692</c:v>
                </c:pt>
                <c:pt idx="177">
                  <c:v>27.725000000000001</c:v>
                </c:pt>
                <c:pt idx="178">
                  <c:v>27.745999999999999</c:v>
                </c:pt>
                <c:pt idx="179">
                  <c:v>27.765999999999998</c:v>
                </c:pt>
                <c:pt idx="180">
                  <c:v>27.786999999999999</c:v>
                </c:pt>
                <c:pt idx="181">
                  <c:v>27.806999999999999</c:v>
                </c:pt>
                <c:pt idx="182">
                  <c:v>27.827999999999999</c:v>
                </c:pt>
                <c:pt idx="183">
                  <c:v>27.847999999999999</c:v>
                </c:pt>
                <c:pt idx="184">
                  <c:v>27.869</c:v>
                </c:pt>
                <c:pt idx="185">
                  <c:v>27.888999999999999</c:v>
                </c:pt>
                <c:pt idx="186">
                  <c:v>27.91</c:v>
                </c:pt>
                <c:pt idx="187">
                  <c:v>27.93</c:v>
                </c:pt>
                <c:pt idx="188">
                  <c:v>27.951000000000001</c:v>
                </c:pt>
                <c:pt idx="189">
                  <c:v>27.971</c:v>
                </c:pt>
                <c:pt idx="190">
                  <c:v>27.992000000000001</c:v>
                </c:pt>
                <c:pt idx="191">
                  <c:v>28.012</c:v>
                </c:pt>
                <c:pt idx="192">
                  <c:v>28.033000000000001</c:v>
                </c:pt>
                <c:pt idx="193">
                  <c:v>28.053000000000001</c:v>
                </c:pt>
                <c:pt idx="194">
                  <c:v>28.074000000000002</c:v>
                </c:pt>
                <c:pt idx="195">
                  <c:v>28.094000000000001</c:v>
                </c:pt>
                <c:pt idx="196">
                  <c:v>28.114999999999998</c:v>
                </c:pt>
                <c:pt idx="197">
                  <c:v>28.135000000000002</c:v>
                </c:pt>
                <c:pt idx="198">
                  <c:v>28.155000000000001</c:v>
                </c:pt>
                <c:pt idx="199">
                  <c:v>28.175999999999998</c:v>
                </c:pt>
                <c:pt idx="200">
                  <c:v>28.196000000000002</c:v>
                </c:pt>
                <c:pt idx="201">
                  <c:v>28.23</c:v>
                </c:pt>
                <c:pt idx="202">
                  <c:v>28.25</c:v>
                </c:pt>
                <c:pt idx="203">
                  <c:v>28.271000000000001</c:v>
                </c:pt>
                <c:pt idx="204">
                  <c:v>28.291</c:v>
                </c:pt>
                <c:pt idx="205">
                  <c:v>28.312000000000001</c:v>
                </c:pt>
                <c:pt idx="206">
                  <c:v>28.332000000000001</c:v>
                </c:pt>
                <c:pt idx="207">
                  <c:v>28.353000000000002</c:v>
                </c:pt>
                <c:pt idx="208">
                  <c:v>28.373000000000001</c:v>
                </c:pt>
                <c:pt idx="209">
                  <c:v>28.393999999999998</c:v>
                </c:pt>
                <c:pt idx="210">
                  <c:v>28.414000000000001</c:v>
                </c:pt>
                <c:pt idx="211">
                  <c:v>28.434999999999999</c:v>
                </c:pt>
                <c:pt idx="212">
                  <c:v>28.454999999999998</c:v>
                </c:pt>
                <c:pt idx="213">
                  <c:v>28.475999999999999</c:v>
                </c:pt>
                <c:pt idx="214">
                  <c:v>28.495999999999999</c:v>
                </c:pt>
              </c:numCache>
            </c:numRef>
          </c:xVal>
          <c:yVal>
            <c:numRef>
              <c:f>relative_804!$H$3:$H$217</c:f>
              <c:numCache>
                <c:formatCode>General</c:formatCode>
                <c:ptCount val="215"/>
                <c:pt idx="0">
                  <c:v>7.2091266960236697E-2</c:v>
                </c:pt>
                <c:pt idx="1">
                  <c:v>9.7848571855948807E-2</c:v>
                </c:pt>
                <c:pt idx="2">
                  <c:v>7.7782682772886969E-2</c:v>
                </c:pt>
                <c:pt idx="3">
                  <c:v>7.7490815295315166E-2</c:v>
                </c:pt>
                <c:pt idx="4">
                  <c:v>8.8216945096079122E-2</c:v>
                </c:pt>
                <c:pt idx="5">
                  <c:v>8.5225303450968085E-2</c:v>
                </c:pt>
                <c:pt idx="6">
                  <c:v>9.9818677329558514E-2</c:v>
                </c:pt>
                <c:pt idx="7">
                  <c:v>0.10675052992188898</c:v>
                </c:pt>
                <c:pt idx="8">
                  <c:v>0.12718125335191557</c:v>
                </c:pt>
                <c:pt idx="9">
                  <c:v>0.12688938587434376</c:v>
                </c:pt>
                <c:pt idx="10">
                  <c:v>0.18591958321324203</c:v>
                </c:pt>
                <c:pt idx="11">
                  <c:v>0.19504044188736105</c:v>
                </c:pt>
                <c:pt idx="12">
                  <c:v>0.23174277719201597</c:v>
                </c:pt>
                <c:pt idx="13">
                  <c:v>0.23663155744134379</c:v>
                </c:pt>
                <c:pt idx="14">
                  <c:v>0.31638434568784046</c:v>
                </c:pt>
                <c:pt idx="15">
                  <c:v>0.34484142475109175</c:v>
                </c:pt>
                <c:pt idx="16">
                  <c:v>0.330831785827645</c:v>
                </c:pt>
                <c:pt idx="17">
                  <c:v>0.3732985038143431</c:v>
                </c:pt>
                <c:pt idx="18">
                  <c:v>0.38541100413357315</c:v>
                </c:pt>
                <c:pt idx="19">
                  <c:v>0.39307252541983312</c:v>
                </c:pt>
                <c:pt idx="20">
                  <c:v>0.4829677085119502</c:v>
                </c:pt>
                <c:pt idx="21">
                  <c:v>0.41912169779311703</c:v>
                </c:pt>
                <c:pt idx="22">
                  <c:v>0.3632290758381157</c:v>
                </c:pt>
                <c:pt idx="23">
                  <c:v>0.36702335304654921</c:v>
                </c:pt>
                <c:pt idx="24">
                  <c:v>0.3309047526970379</c:v>
                </c:pt>
                <c:pt idx="25">
                  <c:v>0.27822267299532644</c:v>
                </c:pt>
                <c:pt idx="26">
                  <c:v>0.2414473708212786</c:v>
                </c:pt>
                <c:pt idx="27">
                  <c:v>0.24597131672364161</c:v>
                </c:pt>
                <c:pt idx="28">
                  <c:v>0.27362576022357049</c:v>
                </c:pt>
                <c:pt idx="29">
                  <c:v>0.26289963042280651</c:v>
                </c:pt>
                <c:pt idx="30">
                  <c:v>0.2866868298449089</c:v>
                </c:pt>
                <c:pt idx="31">
                  <c:v>0.25837568452044352</c:v>
                </c:pt>
                <c:pt idx="32">
                  <c:v>0.28989737209819882</c:v>
                </c:pt>
                <c:pt idx="33">
                  <c:v>0.29704812529870811</c:v>
                </c:pt>
                <c:pt idx="34">
                  <c:v>0.4194865321400818</c:v>
                </c:pt>
                <c:pt idx="35">
                  <c:v>0.60212260623064096</c:v>
                </c:pt>
                <c:pt idx="36">
                  <c:v>1.2506521413951996</c:v>
                </c:pt>
                <c:pt idx="37">
                  <c:v>1.8319062229794563</c:v>
                </c:pt>
                <c:pt idx="38">
                  <c:v>2.6057198728917137</c:v>
                </c:pt>
                <c:pt idx="39">
                  <c:v>3.903362678175974</c:v>
                </c:pt>
                <c:pt idx="40">
                  <c:v>4.9598499801165286</c:v>
                </c:pt>
                <c:pt idx="41">
                  <c:v>6.3006891720814169</c:v>
                </c:pt>
                <c:pt idx="42">
                  <c:v>7.7868783678770646</c:v>
                </c:pt>
                <c:pt idx="43">
                  <c:v>8.3528823737581952</c:v>
                </c:pt>
                <c:pt idx="44">
                  <c:v>8.4594140030719043</c:v>
                </c:pt>
                <c:pt idx="45">
                  <c:v>8.0374465973724636</c:v>
                </c:pt>
                <c:pt idx="46">
                  <c:v>7.2517393477491545</c:v>
                </c:pt>
                <c:pt idx="47">
                  <c:v>6.3813905296300213</c:v>
                </c:pt>
                <c:pt idx="48">
                  <c:v>6.1015625855080504</c:v>
                </c:pt>
                <c:pt idx="49">
                  <c:v>6.3583329989018482</c:v>
                </c:pt>
                <c:pt idx="50">
                  <c:v>8.1700273990594567</c:v>
                </c:pt>
                <c:pt idx="51">
                  <c:v>11.199319948777257</c:v>
                </c:pt>
                <c:pt idx="52">
                  <c:v>15.405787002411556</c:v>
                </c:pt>
                <c:pt idx="53">
                  <c:v>19.236839513019113</c:v>
                </c:pt>
                <c:pt idx="54">
                  <c:v>23.320795192942644</c:v>
                </c:pt>
                <c:pt idx="55">
                  <c:v>26.279163945610495</c:v>
                </c:pt>
                <c:pt idx="56">
                  <c:v>27.535799370295916</c:v>
                </c:pt>
                <c:pt idx="57">
                  <c:v>27.30026231589547</c:v>
                </c:pt>
                <c:pt idx="58">
                  <c:v>26.626486243920951</c:v>
                </c:pt>
                <c:pt idx="59">
                  <c:v>25.521111139487118</c:v>
                </c:pt>
                <c:pt idx="60">
                  <c:v>21.408406513022761</c:v>
                </c:pt>
                <c:pt idx="61">
                  <c:v>18.337887682097946</c:v>
                </c:pt>
                <c:pt idx="62">
                  <c:v>15.937131745331031</c:v>
                </c:pt>
                <c:pt idx="63">
                  <c:v>13.498870837696145</c:v>
                </c:pt>
                <c:pt idx="64">
                  <c:v>11.552333662900359</c:v>
                </c:pt>
                <c:pt idx="65">
                  <c:v>9.9692444645508704</c:v>
                </c:pt>
                <c:pt idx="66">
                  <c:v>8.2551067687716397</c:v>
                </c:pt>
                <c:pt idx="67">
                  <c:v>7.1571013181464957</c:v>
                </c:pt>
                <c:pt idx="68">
                  <c:v>5.7689066279455812</c:v>
                </c:pt>
                <c:pt idx="69">
                  <c:v>4.9363546481719975</c:v>
                </c:pt>
                <c:pt idx="70">
                  <c:v>4.0446995041901221</c:v>
                </c:pt>
                <c:pt idx="71">
                  <c:v>3.5497652290977282</c:v>
                </c:pt>
                <c:pt idx="72">
                  <c:v>3.2011295271382032</c:v>
                </c:pt>
                <c:pt idx="73">
                  <c:v>2.9468399873037647</c:v>
                </c:pt>
                <c:pt idx="74">
                  <c:v>2.6651878714469697</c:v>
                </c:pt>
                <c:pt idx="75">
                  <c:v>2.5822245409471827</c:v>
                </c:pt>
                <c:pt idx="76">
                  <c:v>2.4262213741850513</c:v>
                </c:pt>
                <c:pt idx="77">
                  <c:v>2.4555540556810183</c:v>
                </c:pt>
                <c:pt idx="78">
                  <c:v>2.4843759690912339</c:v>
                </c:pt>
                <c:pt idx="79">
                  <c:v>2.3796685115123477</c:v>
                </c:pt>
                <c:pt idx="80">
                  <c:v>2.4781008183234405</c:v>
                </c:pt>
                <c:pt idx="81">
                  <c:v>2.4329343261692027</c:v>
                </c:pt>
                <c:pt idx="82">
                  <c:v>2.2782445630561443</c:v>
                </c:pt>
                <c:pt idx="83">
                  <c:v>1.9579929732904775</c:v>
                </c:pt>
                <c:pt idx="84">
                  <c:v>1.8536503500585559</c:v>
                </c:pt>
                <c:pt idx="85">
                  <c:v>1.6641553902450594</c:v>
                </c:pt>
                <c:pt idx="86">
                  <c:v>1.5252994377902713</c:v>
                </c:pt>
                <c:pt idx="87">
                  <c:v>1.3527327916759395</c:v>
                </c:pt>
                <c:pt idx="88">
                  <c:v>1.2893245821734642</c:v>
                </c:pt>
                <c:pt idx="89">
                  <c:v>1.2545923523424189</c:v>
                </c:pt>
                <c:pt idx="90">
                  <c:v>1.2073827878451788</c:v>
                </c:pt>
                <c:pt idx="91">
                  <c:v>1.1029671977438644</c:v>
                </c:pt>
                <c:pt idx="92">
                  <c:v>1.0774287934563311</c:v>
                </c:pt>
                <c:pt idx="93">
                  <c:v>1.0149691532559642</c:v>
                </c:pt>
                <c:pt idx="94">
                  <c:v>1.0215361715013298</c:v>
                </c:pt>
                <c:pt idx="95">
                  <c:v>1.0483150125685432</c:v>
                </c:pt>
                <c:pt idx="96">
                  <c:v>1.0259871505342999</c:v>
                </c:pt>
                <c:pt idx="97">
                  <c:v>1.1247113248229641</c:v>
                </c:pt>
                <c:pt idx="98">
                  <c:v>1.1417855722609149</c:v>
                </c:pt>
                <c:pt idx="99">
                  <c:v>1.4379580951269078</c:v>
                </c:pt>
                <c:pt idx="100">
                  <c:v>1.5784193187083406</c:v>
                </c:pt>
                <c:pt idx="101">
                  <c:v>1.6745166856988583</c:v>
                </c:pt>
                <c:pt idx="102">
                  <c:v>1.8777294169582299</c:v>
                </c:pt>
                <c:pt idx="103">
                  <c:v>2.0008245256241404</c:v>
                </c:pt>
                <c:pt idx="104">
                  <c:v>1.9690839374382061</c:v>
                </c:pt>
                <c:pt idx="105">
                  <c:v>1.9134102160913837</c:v>
                </c:pt>
                <c:pt idx="106">
                  <c:v>2.0269466648668173</c:v>
                </c:pt>
                <c:pt idx="107">
                  <c:v>2.2335158721182644</c:v>
                </c:pt>
                <c:pt idx="108">
                  <c:v>2.4330072930385955</c:v>
                </c:pt>
                <c:pt idx="109">
                  <c:v>2.8089326041510851</c:v>
                </c:pt>
                <c:pt idx="110">
                  <c:v>4.0249254825846323</c:v>
                </c:pt>
                <c:pt idx="111">
                  <c:v>7.8643691831723803</c:v>
                </c:pt>
                <c:pt idx="112">
                  <c:v>17.18975399219984</c:v>
                </c:pt>
                <c:pt idx="113">
                  <c:v>34.021970324374216</c:v>
                </c:pt>
                <c:pt idx="114">
                  <c:v>50.124153128272106</c:v>
                </c:pt>
                <c:pt idx="115">
                  <c:v>64.455794846350017</c:v>
                </c:pt>
                <c:pt idx="116">
                  <c:v>75.647526240710405</c:v>
                </c:pt>
                <c:pt idx="117">
                  <c:v>83.356038190859437</c:v>
                </c:pt>
                <c:pt idx="118">
                  <c:v>89.997847477352906</c:v>
                </c:pt>
                <c:pt idx="119">
                  <c:v>92.659241071591453</c:v>
                </c:pt>
                <c:pt idx="120">
                  <c:v>96.821563169243007</c:v>
                </c:pt>
                <c:pt idx="121">
                  <c:v>98.644640401025924</c:v>
                </c:pt>
                <c:pt idx="122">
                  <c:v>99.513529881757194</c:v>
                </c:pt>
                <c:pt idx="123">
                  <c:v>100</c:v>
                </c:pt>
                <c:pt idx="124">
                  <c:v>99.977745104835151</c:v>
                </c:pt>
                <c:pt idx="125">
                  <c:v>97.748607244880461</c:v>
                </c:pt>
                <c:pt idx="126">
                  <c:v>93.952432897842726</c:v>
                </c:pt>
                <c:pt idx="127">
                  <c:v>86.714411321539458</c:v>
                </c:pt>
                <c:pt idx="128">
                  <c:v>79.579127097341456</c:v>
                </c:pt>
                <c:pt idx="129">
                  <c:v>72.50301900422113</c:v>
                </c:pt>
                <c:pt idx="130">
                  <c:v>60.428315523336629</c:v>
                </c:pt>
                <c:pt idx="131">
                  <c:v>52.027275015779082</c:v>
                </c:pt>
                <c:pt idx="132">
                  <c:v>46.256544216098682</c:v>
                </c:pt>
                <c:pt idx="133">
                  <c:v>41.822055695611411</c:v>
                </c:pt>
                <c:pt idx="134">
                  <c:v>37.568014243132907</c:v>
                </c:pt>
                <c:pt idx="135">
                  <c:v>34.817090300149218</c:v>
                </c:pt>
                <c:pt idx="136">
                  <c:v>31.302495102098892</c:v>
                </c:pt>
                <c:pt idx="137">
                  <c:v>29.034174033280191</c:v>
                </c:pt>
                <c:pt idx="138">
                  <c:v>26.290254909758225</c:v>
                </c:pt>
                <c:pt idx="139">
                  <c:v>23.294454153091788</c:v>
                </c:pt>
                <c:pt idx="140">
                  <c:v>20.061365137159473</c:v>
                </c:pt>
                <c:pt idx="141">
                  <c:v>17.820479611232521</c:v>
                </c:pt>
                <c:pt idx="142">
                  <c:v>15.827900341849782</c:v>
                </c:pt>
                <c:pt idx="143">
                  <c:v>14.541932235668394</c:v>
                </c:pt>
                <c:pt idx="144">
                  <c:v>13.25924763860969</c:v>
                </c:pt>
                <c:pt idx="145">
                  <c:v>11.979481716326703</c:v>
                </c:pt>
                <c:pt idx="146">
                  <c:v>11.009897955833154</c:v>
                </c:pt>
                <c:pt idx="147">
                  <c:v>9.6859141106980378</c:v>
                </c:pt>
                <c:pt idx="148">
                  <c:v>8.7409931520593087</c:v>
                </c:pt>
                <c:pt idx="149">
                  <c:v>7.8683823609889929</c:v>
                </c:pt>
                <c:pt idx="150">
                  <c:v>7.3071941684877979</c:v>
                </c:pt>
                <c:pt idx="151">
                  <c:v>6.9691386625902503</c:v>
                </c:pt>
                <c:pt idx="152">
                  <c:v>6.7367391835736976</c:v>
                </c:pt>
                <c:pt idx="153">
                  <c:v>6.8125517608729762</c:v>
                </c:pt>
                <c:pt idx="154">
                  <c:v>6.7505299218889663</c:v>
                </c:pt>
                <c:pt idx="155">
                  <c:v>6.8695388858688711</c:v>
                </c:pt>
                <c:pt idx="156">
                  <c:v>7.1695056859432977</c:v>
                </c:pt>
                <c:pt idx="157">
                  <c:v>7.1957737589247603</c:v>
                </c:pt>
                <c:pt idx="158">
                  <c:v>6.719008234311211</c:v>
                </c:pt>
                <c:pt idx="159">
                  <c:v>6.4065640995705904</c:v>
                </c:pt>
                <c:pt idx="160">
                  <c:v>5.5610240170450611</c:v>
                </c:pt>
                <c:pt idx="161">
                  <c:v>4.8142810756775889</c:v>
                </c:pt>
                <c:pt idx="162">
                  <c:v>4.0133967172205454</c:v>
                </c:pt>
                <c:pt idx="163">
                  <c:v>3.5859567963166326</c:v>
                </c:pt>
                <c:pt idx="164">
                  <c:v>3.2651944384652145</c:v>
                </c:pt>
                <c:pt idx="165">
                  <c:v>3.0409672488206732</c:v>
                </c:pt>
                <c:pt idx="166">
                  <c:v>3.0761372798680759</c:v>
                </c:pt>
                <c:pt idx="167">
                  <c:v>2.7631094101723113</c:v>
                </c:pt>
                <c:pt idx="168">
                  <c:v>2.7594610667026638</c:v>
                </c:pt>
                <c:pt idx="169">
                  <c:v>2.7388844095338509</c:v>
                </c:pt>
                <c:pt idx="170">
                  <c:v>2.5595318445659747</c:v>
                </c:pt>
                <c:pt idx="171">
                  <c:v>2.4661342517429961</c:v>
                </c:pt>
                <c:pt idx="172">
                  <c:v>2.3910513431376486</c:v>
                </c:pt>
                <c:pt idx="173">
                  <c:v>2.4105334972655665</c:v>
                </c:pt>
                <c:pt idx="174">
                  <c:v>2.3815656501165643</c:v>
                </c:pt>
                <c:pt idx="175">
                  <c:v>2.3697450172749064</c:v>
                </c:pt>
                <c:pt idx="176">
                  <c:v>2.3207112810428425</c:v>
                </c:pt>
                <c:pt idx="177">
                  <c:v>2.6473839553150893</c:v>
                </c:pt>
                <c:pt idx="178">
                  <c:v>2.7016713061434454</c:v>
                </c:pt>
                <c:pt idx="179">
                  <c:v>2.7974768056563919</c:v>
                </c:pt>
                <c:pt idx="180">
                  <c:v>2.5774087275672484</c:v>
                </c:pt>
                <c:pt idx="181">
                  <c:v>2.6086385476674314</c:v>
                </c:pt>
                <c:pt idx="182">
                  <c:v>2.6451219823639076</c:v>
                </c:pt>
                <c:pt idx="183">
                  <c:v>2.6538780066910621</c:v>
                </c:pt>
                <c:pt idx="184">
                  <c:v>2.5833190439880771</c:v>
                </c:pt>
                <c:pt idx="185">
                  <c:v>2.4746713754619716</c:v>
                </c:pt>
                <c:pt idx="186">
                  <c:v>2.4643830468775652</c:v>
                </c:pt>
                <c:pt idx="187">
                  <c:v>2.5781383962611777</c:v>
                </c:pt>
                <c:pt idx="188">
                  <c:v>2.3650021707643645</c:v>
                </c:pt>
                <c:pt idx="189">
                  <c:v>2.2821847740033636</c:v>
                </c:pt>
                <c:pt idx="190">
                  <c:v>2.153909017610554</c:v>
                </c:pt>
                <c:pt idx="191">
                  <c:v>2.0002407906689967</c:v>
                </c:pt>
                <c:pt idx="192">
                  <c:v>1.5433952213997233</c:v>
                </c:pt>
                <c:pt idx="193">
                  <c:v>1.3968777476586756</c:v>
                </c:pt>
                <c:pt idx="194">
                  <c:v>1.0476583107440067</c:v>
                </c:pt>
                <c:pt idx="195">
                  <c:v>0.91325333732218894</c:v>
                </c:pt>
                <c:pt idx="196">
                  <c:v>0.7890637256153844</c:v>
                </c:pt>
                <c:pt idx="197">
                  <c:v>0.66925212607215689</c:v>
                </c:pt>
                <c:pt idx="198">
                  <c:v>0.72791748906409037</c:v>
                </c:pt>
                <c:pt idx="199">
                  <c:v>0.63510363119625535</c:v>
                </c:pt>
                <c:pt idx="200">
                  <c:v>0.70909203676070875</c:v>
                </c:pt>
                <c:pt idx="201">
                  <c:v>0.68610747290192886</c:v>
                </c:pt>
                <c:pt idx="202">
                  <c:v>0.66399851147586442</c:v>
                </c:pt>
                <c:pt idx="203">
                  <c:v>0.58672659678872807</c:v>
                </c:pt>
                <c:pt idx="204">
                  <c:v>0.67917562030959844</c:v>
                </c:pt>
                <c:pt idx="205">
                  <c:v>0.69106922002064963</c:v>
                </c:pt>
                <c:pt idx="206">
                  <c:v>0.59044790712776862</c:v>
                </c:pt>
                <c:pt idx="207">
                  <c:v>0.68078089143624343</c:v>
                </c:pt>
                <c:pt idx="208">
                  <c:v>0.73244143496645342</c:v>
                </c:pt>
                <c:pt idx="209">
                  <c:v>0.63524956493504126</c:v>
                </c:pt>
                <c:pt idx="210">
                  <c:v>0.68070792456685048</c:v>
                </c:pt>
                <c:pt idx="211">
                  <c:v>0.62328299835459711</c:v>
                </c:pt>
                <c:pt idx="212">
                  <c:v>0.62094805853402268</c:v>
                </c:pt>
                <c:pt idx="213">
                  <c:v>0.5917613107768418</c:v>
                </c:pt>
                <c:pt idx="214">
                  <c:v>0.55564271042733049</c:v>
                </c:pt>
              </c:numCache>
            </c:numRef>
          </c:yVal>
          <c:smooth val="0"/>
          <c:extLst>
            <c:ext xmlns:c16="http://schemas.microsoft.com/office/drawing/2014/chart" uri="{C3380CC4-5D6E-409C-BE32-E72D297353CC}">
              <c16:uniqueId val="{00000000-A260-9443-8380-259B533E06FE}"/>
            </c:ext>
          </c:extLst>
        </c:ser>
        <c:ser>
          <c:idx val="1"/>
          <c:order val="1"/>
          <c:tx>
            <c:strRef>
              <c:f>relative_804!$J$1:$J$2</c:f>
              <c:strCache>
                <c:ptCount val="2"/>
                <c:pt idx="0">
                  <c:v>DDA</c:v>
                </c:pt>
                <c:pt idx="1">
                  <c:v>Relative intensity</c:v>
                </c:pt>
              </c:strCache>
            </c:strRef>
          </c:tx>
          <c:spPr>
            <a:ln w="19050" cap="rnd">
              <a:noFill/>
              <a:round/>
            </a:ln>
            <a:effectLst/>
          </c:spPr>
          <c:marker>
            <c:symbol val="circle"/>
            <c:size val="5"/>
            <c:spPr>
              <a:solidFill>
                <a:schemeClr val="accent2"/>
              </a:solidFill>
              <a:ln w="9525">
                <a:solidFill>
                  <a:schemeClr val="accent2"/>
                </a:solidFill>
              </a:ln>
              <a:effectLst/>
            </c:spPr>
          </c:marker>
          <c:xVal>
            <c:numRef>
              <c:f>relative_804!$I$3:$I$217</c:f>
              <c:numCache>
                <c:formatCode>General</c:formatCode>
                <c:ptCount val="215"/>
                <c:pt idx="0">
                  <c:v>24.143999999999998</c:v>
                </c:pt>
                <c:pt idx="1">
                  <c:v>24.073</c:v>
                </c:pt>
                <c:pt idx="2">
                  <c:v>24.215999999999998</c:v>
                </c:pt>
                <c:pt idx="3">
                  <c:v>24.286999999999999</c:v>
                </c:pt>
                <c:pt idx="4">
                  <c:v>23.702999999999999</c:v>
                </c:pt>
                <c:pt idx="5">
                  <c:v>23.774000000000001</c:v>
                </c:pt>
                <c:pt idx="6">
                  <c:v>23.846</c:v>
                </c:pt>
                <c:pt idx="7">
                  <c:v>24.000999999999998</c:v>
                </c:pt>
                <c:pt idx="8">
                  <c:v>24.358999999999998</c:v>
                </c:pt>
                <c:pt idx="9">
                  <c:v>23.93</c:v>
                </c:pt>
                <c:pt idx="10">
                  <c:v>24.657</c:v>
                </c:pt>
                <c:pt idx="11">
                  <c:v>24.585999999999999</c:v>
                </c:pt>
                <c:pt idx="12">
                  <c:v>24.727999999999998</c:v>
                </c:pt>
                <c:pt idx="13">
                  <c:v>26.055</c:v>
                </c:pt>
                <c:pt idx="14">
                  <c:v>25.983000000000001</c:v>
                </c:pt>
                <c:pt idx="15">
                  <c:v>25.910999999999998</c:v>
                </c:pt>
                <c:pt idx="16">
                  <c:v>25.84</c:v>
                </c:pt>
                <c:pt idx="17">
                  <c:v>26.126999999999999</c:v>
                </c:pt>
                <c:pt idx="18">
                  <c:v>24.515000000000001</c:v>
                </c:pt>
                <c:pt idx="19">
                  <c:v>24.442999999999998</c:v>
                </c:pt>
                <c:pt idx="20">
                  <c:v>25.768000000000001</c:v>
                </c:pt>
                <c:pt idx="21">
                  <c:v>28.068999999999999</c:v>
                </c:pt>
                <c:pt idx="22">
                  <c:v>28.140999999999998</c:v>
                </c:pt>
                <c:pt idx="23">
                  <c:v>27.983999999999998</c:v>
                </c:pt>
                <c:pt idx="24">
                  <c:v>27.911999999999999</c:v>
                </c:pt>
                <c:pt idx="25">
                  <c:v>27.84</c:v>
                </c:pt>
                <c:pt idx="26">
                  <c:v>24.8</c:v>
                </c:pt>
                <c:pt idx="27">
                  <c:v>25.683</c:v>
                </c:pt>
                <c:pt idx="28">
                  <c:v>25.611999999999998</c:v>
                </c:pt>
                <c:pt idx="29">
                  <c:v>27.768000000000001</c:v>
                </c:pt>
                <c:pt idx="30">
                  <c:v>25.54</c:v>
                </c:pt>
                <c:pt idx="31">
                  <c:v>27.695</c:v>
                </c:pt>
                <c:pt idx="32">
                  <c:v>27.622999999999998</c:v>
                </c:pt>
                <c:pt idx="33">
                  <c:v>26.212</c:v>
                </c:pt>
                <c:pt idx="34">
                  <c:v>25.468</c:v>
                </c:pt>
                <c:pt idx="35">
                  <c:v>27.536999999999999</c:v>
                </c:pt>
                <c:pt idx="36">
                  <c:v>26.283999999999999</c:v>
                </c:pt>
                <c:pt idx="37">
                  <c:v>27.465</c:v>
                </c:pt>
                <c:pt idx="38">
                  <c:v>27.393000000000001</c:v>
                </c:pt>
                <c:pt idx="39">
                  <c:v>25.027000000000001</c:v>
                </c:pt>
                <c:pt idx="40">
                  <c:v>26.355999999999998</c:v>
                </c:pt>
                <c:pt idx="41">
                  <c:v>25.396999999999998</c:v>
                </c:pt>
                <c:pt idx="42">
                  <c:v>24.884</c:v>
                </c:pt>
                <c:pt idx="43">
                  <c:v>27.32</c:v>
                </c:pt>
                <c:pt idx="44">
                  <c:v>27.247999999999998</c:v>
                </c:pt>
                <c:pt idx="45">
                  <c:v>24.954999999999998</c:v>
                </c:pt>
                <c:pt idx="46">
                  <c:v>27.175999999999998</c:v>
                </c:pt>
                <c:pt idx="47">
                  <c:v>27.090999999999998</c:v>
                </c:pt>
                <c:pt idx="48">
                  <c:v>25.324999999999999</c:v>
                </c:pt>
                <c:pt idx="49">
                  <c:v>27.018000000000001</c:v>
                </c:pt>
                <c:pt idx="50">
                  <c:v>25.097999999999999</c:v>
                </c:pt>
                <c:pt idx="51">
                  <c:v>26.945999999999998</c:v>
                </c:pt>
                <c:pt idx="52">
                  <c:v>25.241</c:v>
                </c:pt>
                <c:pt idx="53">
                  <c:v>26.873999999999999</c:v>
                </c:pt>
                <c:pt idx="54">
                  <c:v>25.169</c:v>
                </c:pt>
                <c:pt idx="55">
                  <c:v>26.428000000000001</c:v>
                </c:pt>
                <c:pt idx="56">
                  <c:v>26.800999999999998</c:v>
                </c:pt>
                <c:pt idx="57">
                  <c:v>26.728999999999999</c:v>
                </c:pt>
                <c:pt idx="58">
                  <c:v>26.5</c:v>
                </c:pt>
                <c:pt idx="59">
                  <c:v>26.643999999999998</c:v>
                </c:pt>
                <c:pt idx="60">
                  <c:v>26.573</c:v>
                </c:pt>
              </c:numCache>
            </c:numRef>
          </c:xVal>
          <c:yVal>
            <c:numRef>
              <c:f>relative_804!$J$3:$J$217</c:f>
              <c:numCache>
                <c:formatCode>General</c:formatCode>
                <c:ptCount val="215"/>
                <c:pt idx="0">
                  <c:v>0.12644968062265136</c:v>
                </c:pt>
                <c:pt idx="1">
                  <c:v>0.12724716361073454</c:v>
                </c:pt>
                <c:pt idx="2">
                  <c:v>0.13011615728737522</c:v>
                </c:pt>
                <c:pt idx="3">
                  <c:v>0.13072885763187816</c:v>
                </c:pt>
                <c:pt idx="4">
                  <c:v>0.14868195026604325</c:v>
                </c:pt>
                <c:pt idx="5">
                  <c:v>0.17886959898567945</c:v>
                </c:pt>
                <c:pt idx="6">
                  <c:v>0.21838390850497127</c:v>
                </c:pt>
                <c:pt idx="7">
                  <c:v>0.21979409183755738</c:v>
                </c:pt>
                <c:pt idx="8">
                  <c:v>0.2598141222761215</c:v>
                </c:pt>
                <c:pt idx="9">
                  <c:v>0.30521230018310014</c:v>
                </c:pt>
                <c:pt idx="10">
                  <c:v>0.31660074626901963</c:v>
                </c:pt>
                <c:pt idx="11">
                  <c:v>0.40999378449539409</c:v>
                </c:pt>
                <c:pt idx="12">
                  <c:v>0.42246175023591392</c:v>
                </c:pt>
                <c:pt idx="13">
                  <c:v>0.61295320496256167</c:v>
                </c:pt>
                <c:pt idx="14">
                  <c:v>0.61299210657173642</c:v>
                </c:pt>
                <c:pt idx="15">
                  <c:v>0.65980046781130108</c:v>
                </c:pt>
                <c:pt idx="16">
                  <c:v>0.73490974972552481</c:v>
                </c:pt>
                <c:pt idx="17">
                  <c:v>0.76330792442312079</c:v>
                </c:pt>
                <c:pt idx="18">
                  <c:v>0.77627188568061911</c:v>
                </c:pt>
                <c:pt idx="19">
                  <c:v>0.90893609836894296</c:v>
                </c:pt>
                <c:pt idx="20">
                  <c:v>0.93813175605462207</c:v>
                </c:pt>
                <c:pt idx="21">
                  <c:v>0.95606539788419975</c:v>
                </c:pt>
                <c:pt idx="22">
                  <c:v>1.0382353218636478</c:v>
                </c:pt>
                <c:pt idx="23">
                  <c:v>1.0549143867973385</c:v>
                </c:pt>
                <c:pt idx="24">
                  <c:v>1.0789944828765328</c:v>
                </c:pt>
                <c:pt idx="25">
                  <c:v>1.1789618930534465</c:v>
                </c:pt>
                <c:pt idx="26">
                  <c:v>1.2157336391259159</c:v>
                </c:pt>
                <c:pt idx="27">
                  <c:v>1.258574036229652</c:v>
                </c:pt>
                <c:pt idx="28">
                  <c:v>1.2976215264388464</c:v>
                </c:pt>
                <c:pt idx="29">
                  <c:v>1.321312606426293</c:v>
                </c:pt>
                <c:pt idx="30">
                  <c:v>1.3569562058326934</c:v>
                </c:pt>
                <c:pt idx="31">
                  <c:v>1.3915105601821995</c:v>
                </c:pt>
                <c:pt idx="32">
                  <c:v>1.5177851835635643</c:v>
                </c:pt>
                <c:pt idx="33">
                  <c:v>1.7027234335805108</c:v>
                </c:pt>
                <c:pt idx="34">
                  <c:v>1.7602880897569049</c:v>
                </c:pt>
                <c:pt idx="35">
                  <c:v>1.9152526499046765</c:v>
                </c:pt>
                <c:pt idx="36">
                  <c:v>1.9989591874465287</c:v>
                </c:pt>
                <c:pt idx="37">
                  <c:v>2.0658310536179907</c:v>
                </c:pt>
                <c:pt idx="38">
                  <c:v>2.5887270333409158</c:v>
                </c:pt>
                <c:pt idx="39">
                  <c:v>2.6360216646951655</c:v>
                </c:pt>
                <c:pt idx="40">
                  <c:v>2.7954988115072124</c:v>
                </c:pt>
                <c:pt idx="41">
                  <c:v>3.2967265949197806</c:v>
                </c:pt>
                <c:pt idx="42">
                  <c:v>3.3157008547947835</c:v>
                </c:pt>
                <c:pt idx="43">
                  <c:v>3.3398393032877403</c:v>
                </c:pt>
                <c:pt idx="44">
                  <c:v>3.3883593353309962</c:v>
                </c:pt>
                <c:pt idx="45">
                  <c:v>3.4733301751710286</c:v>
                </c:pt>
                <c:pt idx="46">
                  <c:v>3.861801644390471</c:v>
                </c:pt>
                <c:pt idx="47">
                  <c:v>5.2992452796058025</c:v>
                </c:pt>
                <c:pt idx="48">
                  <c:v>6.7599520771076573</c:v>
                </c:pt>
                <c:pt idx="49">
                  <c:v>7.0012198572096978</c:v>
                </c:pt>
                <c:pt idx="50">
                  <c:v>7.05204480959656</c:v>
                </c:pt>
                <c:pt idx="51">
                  <c:v>9.1655206090513737</c:v>
                </c:pt>
                <c:pt idx="52">
                  <c:v>13.573987116370564</c:v>
                </c:pt>
                <c:pt idx="53">
                  <c:v>14.272737820368123</c:v>
                </c:pt>
                <c:pt idx="54">
                  <c:v>14.595475295484468</c:v>
                </c:pt>
                <c:pt idx="55">
                  <c:v>23.055213734679938</c:v>
                </c:pt>
                <c:pt idx="56">
                  <c:v>24.256028606687323</c:v>
                </c:pt>
                <c:pt idx="57">
                  <c:v>53.576385400576186</c:v>
                </c:pt>
                <c:pt idx="58">
                  <c:v>69.220842587458847</c:v>
                </c:pt>
                <c:pt idx="59">
                  <c:v>99.712089190497394</c:v>
                </c:pt>
                <c:pt idx="60">
                  <c:v>100</c:v>
                </c:pt>
              </c:numCache>
            </c:numRef>
          </c:yVal>
          <c:smooth val="0"/>
          <c:extLst>
            <c:ext xmlns:c16="http://schemas.microsoft.com/office/drawing/2014/chart" uri="{C3380CC4-5D6E-409C-BE32-E72D297353CC}">
              <c16:uniqueId val="{00000001-A260-9443-8380-259B533E06FE}"/>
            </c:ext>
          </c:extLst>
        </c:ser>
        <c:dLbls>
          <c:showLegendKey val="0"/>
          <c:showVal val="0"/>
          <c:showCatName val="0"/>
          <c:showSerName val="0"/>
          <c:showPercent val="0"/>
          <c:showBubbleSize val="0"/>
        </c:dLbls>
        <c:axId val="449183968"/>
        <c:axId val="449182656"/>
      </c:scatterChart>
      <c:valAx>
        <c:axId val="449183968"/>
        <c:scaling>
          <c:orientation val="minMax"/>
          <c:max val="28"/>
          <c:min val="2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crossAx val="449182656"/>
        <c:crosses val="autoZero"/>
        <c:crossBetween val="midCat"/>
      </c:valAx>
      <c:valAx>
        <c:axId val="449182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crossAx val="4491839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128372905104852E-2"/>
          <c:y val="2.5624470360356724E-2"/>
          <c:w val="0.90210018849750828"/>
          <c:h val="0.87481250036029912"/>
        </c:manualLayout>
      </c:layout>
      <c:scatterChart>
        <c:scatterStyle val="lineMarker"/>
        <c:varyColors val="0"/>
        <c:ser>
          <c:idx val="0"/>
          <c:order val="0"/>
          <c:tx>
            <c:strRef>
              <c:f>relative_804!$H$1:$H$2</c:f>
              <c:strCache>
                <c:ptCount val="2"/>
                <c:pt idx="0">
                  <c:v>HDMSe</c:v>
                </c:pt>
                <c:pt idx="1">
                  <c:v>Relative intensity</c:v>
                </c:pt>
              </c:strCache>
            </c:strRef>
          </c:tx>
          <c:spPr>
            <a:ln w="19050" cap="rnd">
              <a:noFill/>
              <a:round/>
            </a:ln>
            <a:effectLst/>
          </c:spPr>
          <c:marker>
            <c:symbol val="circle"/>
            <c:size val="5"/>
            <c:spPr>
              <a:solidFill>
                <a:schemeClr val="accent1"/>
              </a:solidFill>
              <a:ln w="9525">
                <a:solidFill>
                  <a:schemeClr val="accent1"/>
                </a:solidFill>
              </a:ln>
              <a:effectLst/>
            </c:spPr>
          </c:marker>
          <c:xVal>
            <c:numRef>
              <c:f>relative_804!$G$3:$G$217</c:f>
              <c:numCache>
                <c:formatCode>General</c:formatCode>
                <c:ptCount val="215"/>
                <c:pt idx="0">
                  <c:v>23.995999999999999</c:v>
                </c:pt>
                <c:pt idx="1">
                  <c:v>24.015999999999998</c:v>
                </c:pt>
                <c:pt idx="2">
                  <c:v>24.036000000000001</c:v>
                </c:pt>
                <c:pt idx="3">
                  <c:v>24.056999999999999</c:v>
                </c:pt>
                <c:pt idx="4">
                  <c:v>24.077999999999999</c:v>
                </c:pt>
                <c:pt idx="5">
                  <c:v>24.097999999999999</c:v>
                </c:pt>
                <c:pt idx="6">
                  <c:v>24.119</c:v>
                </c:pt>
                <c:pt idx="7">
                  <c:v>24.138999999999999</c:v>
                </c:pt>
                <c:pt idx="8">
                  <c:v>24.16</c:v>
                </c:pt>
                <c:pt idx="9">
                  <c:v>24.18</c:v>
                </c:pt>
                <c:pt idx="10">
                  <c:v>24.201000000000001</c:v>
                </c:pt>
                <c:pt idx="11">
                  <c:v>24.221</c:v>
                </c:pt>
                <c:pt idx="12">
                  <c:v>24.241</c:v>
                </c:pt>
                <c:pt idx="13">
                  <c:v>24.274999999999999</c:v>
                </c:pt>
                <c:pt idx="14">
                  <c:v>24.295999999999999</c:v>
                </c:pt>
                <c:pt idx="15">
                  <c:v>24.315999999999999</c:v>
                </c:pt>
                <c:pt idx="16">
                  <c:v>24.335999999999999</c:v>
                </c:pt>
                <c:pt idx="17">
                  <c:v>24.356999999999999</c:v>
                </c:pt>
                <c:pt idx="18">
                  <c:v>24.376999999999999</c:v>
                </c:pt>
                <c:pt idx="19">
                  <c:v>24.398</c:v>
                </c:pt>
                <c:pt idx="20">
                  <c:v>24.417999999999999</c:v>
                </c:pt>
                <c:pt idx="21">
                  <c:v>24.439</c:v>
                </c:pt>
                <c:pt idx="22">
                  <c:v>24.459</c:v>
                </c:pt>
                <c:pt idx="23">
                  <c:v>24.48</c:v>
                </c:pt>
                <c:pt idx="24">
                  <c:v>24.5</c:v>
                </c:pt>
                <c:pt idx="25">
                  <c:v>24.521000000000001</c:v>
                </c:pt>
                <c:pt idx="26">
                  <c:v>24.541</c:v>
                </c:pt>
                <c:pt idx="27">
                  <c:v>24.562000000000001</c:v>
                </c:pt>
                <c:pt idx="28">
                  <c:v>24.582000000000001</c:v>
                </c:pt>
                <c:pt idx="29">
                  <c:v>24.603000000000002</c:v>
                </c:pt>
                <c:pt idx="30">
                  <c:v>24.623000000000001</c:v>
                </c:pt>
                <c:pt idx="31">
                  <c:v>24.643999999999998</c:v>
                </c:pt>
                <c:pt idx="32">
                  <c:v>24.664000000000001</c:v>
                </c:pt>
                <c:pt idx="33">
                  <c:v>24.684999999999999</c:v>
                </c:pt>
                <c:pt idx="34">
                  <c:v>24.704999999999998</c:v>
                </c:pt>
                <c:pt idx="35">
                  <c:v>24.725999999999999</c:v>
                </c:pt>
                <c:pt idx="36">
                  <c:v>24.759</c:v>
                </c:pt>
                <c:pt idx="37">
                  <c:v>24.78</c:v>
                </c:pt>
                <c:pt idx="38">
                  <c:v>24.8</c:v>
                </c:pt>
                <c:pt idx="39">
                  <c:v>24.821000000000002</c:v>
                </c:pt>
                <c:pt idx="40">
                  <c:v>24.841000000000001</c:v>
                </c:pt>
                <c:pt idx="41">
                  <c:v>24.861000000000001</c:v>
                </c:pt>
                <c:pt idx="42">
                  <c:v>24.882000000000001</c:v>
                </c:pt>
                <c:pt idx="43">
                  <c:v>24.902000000000001</c:v>
                </c:pt>
                <c:pt idx="44">
                  <c:v>24.922999999999998</c:v>
                </c:pt>
                <c:pt idx="45">
                  <c:v>24.943000000000001</c:v>
                </c:pt>
                <c:pt idx="46">
                  <c:v>24.963999999999999</c:v>
                </c:pt>
                <c:pt idx="47">
                  <c:v>24.984000000000002</c:v>
                </c:pt>
                <c:pt idx="48">
                  <c:v>25.004999999999999</c:v>
                </c:pt>
                <c:pt idx="49">
                  <c:v>25.024999999999999</c:v>
                </c:pt>
                <c:pt idx="50">
                  <c:v>25.045999999999999</c:v>
                </c:pt>
                <c:pt idx="51">
                  <c:v>25.065999999999999</c:v>
                </c:pt>
                <c:pt idx="52">
                  <c:v>25.087</c:v>
                </c:pt>
                <c:pt idx="53">
                  <c:v>25.106999999999999</c:v>
                </c:pt>
                <c:pt idx="54">
                  <c:v>25.128</c:v>
                </c:pt>
                <c:pt idx="55">
                  <c:v>25.148</c:v>
                </c:pt>
                <c:pt idx="56">
                  <c:v>25.169</c:v>
                </c:pt>
                <c:pt idx="57">
                  <c:v>25.189</c:v>
                </c:pt>
                <c:pt idx="58">
                  <c:v>25.21</c:v>
                </c:pt>
                <c:pt idx="59">
                  <c:v>25.23</c:v>
                </c:pt>
                <c:pt idx="60">
                  <c:v>25.263999999999999</c:v>
                </c:pt>
                <c:pt idx="61">
                  <c:v>25.283999999999999</c:v>
                </c:pt>
                <c:pt idx="62">
                  <c:v>25.305</c:v>
                </c:pt>
                <c:pt idx="63">
                  <c:v>25.324999999999999</c:v>
                </c:pt>
                <c:pt idx="64">
                  <c:v>25.346</c:v>
                </c:pt>
                <c:pt idx="65">
                  <c:v>25.366</c:v>
                </c:pt>
                <c:pt idx="66">
                  <c:v>25.387</c:v>
                </c:pt>
                <c:pt idx="67">
                  <c:v>25.407</c:v>
                </c:pt>
                <c:pt idx="68">
                  <c:v>25.427</c:v>
                </c:pt>
                <c:pt idx="69">
                  <c:v>25.448</c:v>
                </c:pt>
                <c:pt idx="70">
                  <c:v>25.468</c:v>
                </c:pt>
                <c:pt idx="71">
                  <c:v>25.489000000000001</c:v>
                </c:pt>
                <c:pt idx="72">
                  <c:v>25.509</c:v>
                </c:pt>
                <c:pt idx="73">
                  <c:v>25.53</c:v>
                </c:pt>
                <c:pt idx="74">
                  <c:v>25.55</c:v>
                </c:pt>
                <c:pt idx="75">
                  <c:v>25.571000000000002</c:v>
                </c:pt>
                <c:pt idx="76">
                  <c:v>25.591000000000001</c:v>
                </c:pt>
                <c:pt idx="77">
                  <c:v>25.611999999999998</c:v>
                </c:pt>
                <c:pt idx="78">
                  <c:v>25.632000000000001</c:v>
                </c:pt>
                <c:pt idx="79">
                  <c:v>25.652999999999999</c:v>
                </c:pt>
                <c:pt idx="80">
                  <c:v>25.672999999999998</c:v>
                </c:pt>
                <c:pt idx="81">
                  <c:v>25.693999999999999</c:v>
                </c:pt>
                <c:pt idx="82">
                  <c:v>25.713999999999999</c:v>
                </c:pt>
                <c:pt idx="83">
                  <c:v>25.748000000000001</c:v>
                </c:pt>
                <c:pt idx="84">
                  <c:v>25.768000000000001</c:v>
                </c:pt>
                <c:pt idx="85">
                  <c:v>25.789000000000001</c:v>
                </c:pt>
                <c:pt idx="86">
                  <c:v>25.809000000000001</c:v>
                </c:pt>
                <c:pt idx="87">
                  <c:v>25.83</c:v>
                </c:pt>
                <c:pt idx="88">
                  <c:v>25.85</c:v>
                </c:pt>
                <c:pt idx="89">
                  <c:v>25.870999999999999</c:v>
                </c:pt>
                <c:pt idx="90">
                  <c:v>25.890999999999998</c:v>
                </c:pt>
                <c:pt idx="91">
                  <c:v>25.911999999999999</c:v>
                </c:pt>
                <c:pt idx="92">
                  <c:v>25.931999999999999</c:v>
                </c:pt>
                <c:pt idx="93">
                  <c:v>25.952999999999999</c:v>
                </c:pt>
                <c:pt idx="94">
                  <c:v>25.972999999999999</c:v>
                </c:pt>
                <c:pt idx="95">
                  <c:v>25.992999999999999</c:v>
                </c:pt>
                <c:pt idx="96">
                  <c:v>26.013999999999999</c:v>
                </c:pt>
                <c:pt idx="97">
                  <c:v>26.033999999999999</c:v>
                </c:pt>
                <c:pt idx="98">
                  <c:v>26.055</c:v>
                </c:pt>
                <c:pt idx="99">
                  <c:v>26.074999999999999</c:v>
                </c:pt>
                <c:pt idx="100">
                  <c:v>26.096</c:v>
                </c:pt>
                <c:pt idx="101">
                  <c:v>26.116</c:v>
                </c:pt>
                <c:pt idx="102">
                  <c:v>26.137</c:v>
                </c:pt>
                <c:pt idx="103">
                  <c:v>26.158000000000001</c:v>
                </c:pt>
                <c:pt idx="104">
                  <c:v>26.178000000000001</c:v>
                </c:pt>
                <c:pt idx="105">
                  <c:v>26.198</c:v>
                </c:pt>
                <c:pt idx="106">
                  <c:v>26.219000000000001</c:v>
                </c:pt>
                <c:pt idx="107">
                  <c:v>26.253</c:v>
                </c:pt>
                <c:pt idx="108">
                  <c:v>26.273</c:v>
                </c:pt>
                <c:pt idx="109">
                  <c:v>26.294</c:v>
                </c:pt>
                <c:pt idx="110">
                  <c:v>26.314</c:v>
                </c:pt>
                <c:pt idx="111">
                  <c:v>26.334</c:v>
                </c:pt>
                <c:pt idx="112">
                  <c:v>26.355</c:v>
                </c:pt>
                <c:pt idx="113">
                  <c:v>26.375</c:v>
                </c:pt>
                <c:pt idx="114">
                  <c:v>26.396000000000001</c:v>
                </c:pt>
                <c:pt idx="115">
                  <c:v>26.416</c:v>
                </c:pt>
                <c:pt idx="116">
                  <c:v>26.437000000000001</c:v>
                </c:pt>
                <c:pt idx="117">
                  <c:v>26.457000000000001</c:v>
                </c:pt>
                <c:pt idx="118">
                  <c:v>26.478000000000002</c:v>
                </c:pt>
                <c:pt idx="119">
                  <c:v>26.498000000000001</c:v>
                </c:pt>
                <c:pt idx="120">
                  <c:v>26.518999999999998</c:v>
                </c:pt>
                <c:pt idx="121">
                  <c:v>26.539000000000001</c:v>
                </c:pt>
                <c:pt idx="122">
                  <c:v>26.56</c:v>
                </c:pt>
                <c:pt idx="123">
                  <c:v>26.58</c:v>
                </c:pt>
                <c:pt idx="124">
                  <c:v>26.600999999999999</c:v>
                </c:pt>
                <c:pt idx="125">
                  <c:v>26.620999999999999</c:v>
                </c:pt>
                <c:pt idx="126">
                  <c:v>26.641999999999999</c:v>
                </c:pt>
                <c:pt idx="127">
                  <c:v>26.661999999999999</c:v>
                </c:pt>
                <c:pt idx="128">
                  <c:v>26.683</c:v>
                </c:pt>
                <c:pt idx="129">
                  <c:v>26.702999999999999</c:v>
                </c:pt>
                <c:pt idx="130">
                  <c:v>26.736999999999998</c:v>
                </c:pt>
                <c:pt idx="131">
                  <c:v>26.757000000000001</c:v>
                </c:pt>
                <c:pt idx="132">
                  <c:v>26.777999999999999</c:v>
                </c:pt>
                <c:pt idx="133">
                  <c:v>26.797999999999998</c:v>
                </c:pt>
                <c:pt idx="134">
                  <c:v>26.818999999999999</c:v>
                </c:pt>
                <c:pt idx="135">
                  <c:v>26.838999999999999</c:v>
                </c:pt>
                <c:pt idx="136">
                  <c:v>26.859000000000002</c:v>
                </c:pt>
                <c:pt idx="137">
                  <c:v>26.88</c:v>
                </c:pt>
                <c:pt idx="138">
                  <c:v>26.9</c:v>
                </c:pt>
                <c:pt idx="139">
                  <c:v>26.920999999999999</c:v>
                </c:pt>
                <c:pt idx="140">
                  <c:v>26.940999999999999</c:v>
                </c:pt>
                <c:pt idx="141">
                  <c:v>26.962</c:v>
                </c:pt>
                <c:pt idx="142">
                  <c:v>26.981999999999999</c:v>
                </c:pt>
                <c:pt idx="143">
                  <c:v>27.003</c:v>
                </c:pt>
                <c:pt idx="144">
                  <c:v>27.023</c:v>
                </c:pt>
                <c:pt idx="145">
                  <c:v>27.044</c:v>
                </c:pt>
                <c:pt idx="146">
                  <c:v>27.064</c:v>
                </c:pt>
                <c:pt idx="147">
                  <c:v>27.085000000000001</c:v>
                </c:pt>
                <c:pt idx="148">
                  <c:v>27.105</c:v>
                </c:pt>
                <c:pt idx="149">
                  <c:v>27.126000000000001</c:v>
                </c:pt>
                <c:pt idx="150">
                  <c:v>27.146000000000001</c:v>
                </c:pt>
                <c:pt idx="151">
                  <c:v>27.167000000000002</c:v>
                </c:pt>
                <c:pt idx="152">
                  <c:v>27.187000000000001</c:v>
                </c:pt>
                <c:pt idx="153">
                  <c:v>27.207999999999998</c:v>
                </c:pt>
                <c:pt idx="154">
                  <c:v>27.241</c:v>
                </c:pt>
                <c:pt idx="155">
                  <c:v>27.262</c:v>
                </c:pt>
                <c:pt idx="156">
                  <c:v>27.282</c:v>
                </c:pt>
                <c:pt idx="157">
                  <c:v>27.303000000000001</c:v>
                </c:pt>
                <c:pt idx="158">
                  <c:v>27.323</c:v>
                </c:pt>
                <c:pt idx="159">
                  <c:v>27.344000000000001</c:v>
                </c:pt>
                <c:pt idx="160">
                  <c:v>27.364000000000001</c:v>
                </c:pt>
                <c:pt idx="161">
                  <c:v>27.385000000000002</c:v>
                </c:pt>
                <c:pt idx="162">
                  <c:v>27.405000000000001</c:v>
                </c:pt>
                <c:pt idx="163">
                  <c:v>27.425000000000001</c:v>
                </c:pt>
                <c:pt idx="164">
                  <c:v>27.446000000000002</c:v>
                </c:pt>
                <c:pt idx="165">
                  <c:v>27.466000000000001</c:v>
                </c:pt>
                <c:pt idx="166">
                  <c:v>27.486999999999998</c:v>
                </c:pt>
                <c:pt idx="167">
                  <c:v>27.507000000000001</c:v>
                </c:pt>
                <c:pt idx="168">
                  <c:v>27.527999999999999</c:v>
                </c:pt>
                <c:pt idx="169">
                  <c:v>27.547999999999998</c:v>
                </c:pt>
                <c:pt idx="170">
                  <c:v>27.568999999999999</c:v>
                </c:pt>
                <c:pt idx="171">
                  <c:v>27.588999999999999</c:v>
                </c:pt>
                <c:pt idx="172">
                  <c:v>27.61</c:v>
                </c:pt>
                <c:pt idx="173">
                  <c:v>27.63</c:v>
                </c:pt>
                <c:pt idx="174">
                  <c:v>27.651</c:v>
                </c:pt>
                <c:pt idx="175">
                  <c:v>27.670999999999999</c:v>
                </c:pt>
                <c:pt idx="176">
                  <c:v>27.692</c:v>
                </c:pt>
                <c:pt idx="177">
                  <c:v>27.725000000000001</c:v>
                </c:pt>
                <c:pt idx="178">
                  <c:v>27.745999999999999</c:v>
                </c:pt>
                <c:pt idx="179">
                  <c:v>27.765999999999998</c:v>
                </c:pt>
                <c:pt idx="180">
                  <c:v>27.786999999999999</c:v>
                </c:pt>
                <c:pt idx="181">
                  <c:v>27.806999999999999</c:v>
                </c:pt>
                <c:pt idx="182">
                  <c:v>27.827999999999999</c:v>
                </c:pt>
                <c:pt idx="183">
                  <c:v>27.847999999999999</c:v>
                </c:pt>
                <c:pt idx="184">
                  <c:v>27.869</c:v>
                </c:pt>
                <c:pt idx="185">
                  <c:v>27.888999999999999</c:v>
                </c:pt>
                <c:pt idx="186">
                  <c:v>27.91</c:v>
                </c:pt>
                <c:pt idx="187">
                  <c:v>27.93</c:v>
                </c:pt>
                <c:pt idx="188">
                  <c:v>27.951000000000001</c:v>
                </c:pt>
                <c:pt idx="189">
                  <c:v>27.971</c:v>
                </c:pt>
                <c:pt idx="190">
                  <c:v>27.992000000000001</c:v>
                </c:pt>
                <c:pt idx="191">
                  <c:v>28.012</c:v>
                </c:pt>
                <c:pt idx="192">
                  <c:v>28.033000000000001</c:v>
                </c:pt>
                <c:pt idx="193">
                  <c:v>28.053000000000001</c:v>
                </c:pt>
                <c:pt idx="194">
                  <c:v>28.074000000000002</c:v>
                </c:pt>
                <c:pt idx="195">
                  <c:v>28.094000000000001</c:v>
                </c:pt>
                <c:pt idx="196">
                  <c:v>28.114999999999998</c:v>
                </c:pt>
                <c:pt idx="197">
                  <c:v>28.135000000000002</c:v>
                </c:pt>
                <c:pt idx="198">
                  <c:v>28.155000000000001</c:v>
                </c:pt>
                <c:pt idx="199">
                  <c:v>28.175999999999998</c:v>
                </c:pt>
                <c:pt idx="200">
                  <c:v>28.196000000000002</c:v>
                </c:pt>
                <c:pt idx="201">
                  <c:v>28.23</c:v>
                </c:pt>
                <c:pt idx="202">
                  <c:v>28.25</c:v>
                </c:pt>
                <c:pt idx="203">
                  <c:v>28.271000000000001</c:v>
                </c:pt>
                <c:pt idx="204">
                  <c:v>28.291</c:v>
                </c:pt>
                <c:pt idx="205">
                  <c:v>28.312000000000001</c:v>
                </c:pt>
                <c:pt idx="206">
                  <c:v>28.332000000000001</c:v>
                </c:pt>
                <c:pt idx="207">
                  <c:v>28.353000000000002</c:v>
                </c:pt>
                <c:pt idx="208">
                  <c:v>28.373000000000001</c:v>
                </c:pt>
                <c:pt idx="209">
                  <c:v>28.393999999999998</c:v>
                </c:pt>
                <c:pt idx="210">
                  <c:v>28.414000000000001</c:v>
                </c:pt>
                <c:pt idx="211">
                  <c:v>28.434999999999999</c:v>
                </c:pt>
                <c:pt idx="212">
                  <c:v>28.454999999999998</c:v>
                </c:pt>
                <c:pt idx="213">
                  <c:v>28.475999999999999</c:v>
                </c:pt>
                <c:pt idx="214">
                  <c:v>28.495999999999999</c:v>
                </c:pt>
              </c:numCache>
            </c:numRef>
          </c:xVal>
          <c:yVal>
            <c:numRef>
              <c:f>relative_804!$H$3:$H$217</c:f>
              <c:numCache>
                <c:formatCode>General</c:formatCode>
                <c:ptCount val="215"/>
                <c:pt idx="0">
                  <c:v>7.2091266960236697E-2</c:v>
                </c:pt>
                <c:pt idx="1">
                  <c:v>9.7848571855948807E-2</c:v>
                </c:pt>
                <c:pt idx="2">
                  <c:v>7.7782682772886969E-2</c:v>
                </c:pt>
                <c:pt idx="3">
                  <c:v>7.7490815295315166E-2</c:v>
                </c:pt>
                <c:pt idx="4">
                  <c:v>8.8216945096079122E-2</c:v>
                </c:pt>
                <c:pt idx="5">
                  <c:v>8.5225303450968085E-2</c:v>
                </c:pt>
                <c:pt idx="6">
                  <c:v>9.9818677329558514E-2</c:v>
                </c:pt>
                <c:pt idx="7">
                  <c:v>0.10675052992188898</c:v>
                </c:pt>
                <c:pt idx="8">
                  <c:v>0.12718125335191557</c:v>
                </c:pt>
                <c:pt idx="9">
                  <c:v>0.12688938587434376</c:v>
                </c:pt>
                <c:pt idx="10">
                  <c:v>0.18591958321324203</c:v>
                </c:pt>
                <c:pt idx="11">
                  <c:v>0.19504044188736105</c:v>
                </c:pt>
                <c:pt idx="12">
                  <c:v>0.23174277719201597</c:v>
                </c:pt>
                <c:pt idx="13">
                  <c:v>0.23663155744134379</c:v>
                </c:pt>
                <c:pt idx="14">
                  <c:v>0.31638434568784046</c:v>
                </c:pt>
                <c:pt idx="15">
                  <c:v>0.34484142475109175</c:v>
                </c:pt>
                <c:pt idx="16">
                  <c:v>0.330831785827645</c:v>
                </c:pt>
                <c:pt idx="17">
                  <c:v>0.3732985038143431</c:v>
                </c:pt>
                <c:pt idx="18">
                  <c:v>0.38541100413357315</c:v>
                </c:pt>
                <c:pt idx="19">
                  <c:v>0.39307252541983312</c:v>
                </c:pt>
                <c:pt idx="20">
                  <c:v>0.4829677085119502</c:v>
                </c:pt>
                <c:pt idx="21">
                  <c:v>0.41912169779311703</c:v>
                </c:pt>
                <c:pt idx="22">
                  <c:v>0.3632290758381157</c:v>
                </c:pt>
                <c:pt idx="23">
                  <c:v>0.36702335304654921</c:v>
                </c:pt>
                <c:pt idx="24">
                  <c:v>0.3309047526970379</c:v>
                </c:pt>
                <c:pt idx="25">
                  <c:v>0.27822267299532644</c:v>
                </c:pt>
                <c:pt idx="26">
                  <c:v>0.2414473708212786</c:v>
                </c:pt>
                <c:pt idx="27">
                  <c:v>0.24597131672364161</c:v>
                </c:pt>
                <c:pt idx="28">
                  <c:v>0.27362576022357049</c:v>
                </c:pt>
                <c:pt idx="29">
                  <c:v>0.26289963042280651</c:v>
                </c:pt>
                <c:pt idx="30">
                  <c:v>0.2866868298449089</c:v>
                </c:pt>
                <c:pt idx="31">
                  <c:v>0.25837568452044352</c:v>
                </c:pt>
                <c:pt idx="32">
                  <c:v>0.28989737209819882</c:v>
                </c:pt>
                <c:pt idx="33">
                  <c:v>0.29704812529870811</c:v>
                </c:pt>
                <c:pt idx="34">
                  <c:v>0.4194865321400818</c:v>
                </c:pt>
                <c:pt idx="35">
                  <c:v>0.60212260623064096</c:v>
                </c:pt>
                <c:pt idx="36">
                  <c:v>1.2506521413951996</c:v>
                </c:pt>
                <c:pt idx="37">
                  <c:v>1.8319062229794563</c:v>
                </c:pt>
                <c:pt idx="38">
                  <c:v>2.6057198728917137</c:v>
                </c:pt>
                <c:pt idx="39">
                  <c:v>3.903362678175974</c:v>
                </c:pt>
                <c:pt idx="40">
                  <c:v>4.9598499801165286</c:v>
                </c:pt>
                <c:pt idx="41">
                  <c:v>6.3006891720814169</c:v>
                </c:pt>
                <c:pt idx="42">
                  <c:v>7.7868783678770646</c:v>
                </c:pt>
                <c:pt idx="43">
                  <c:v>8.3528823737581952</c:v>
                </c:pt>
                <c:pt idx="44">
                  <c:v>8.4594140030719043</c:v>
                </c:pt>
                <c:pt idx="45">
                  <c:v>8.0374465973724636</c:v>
                </c:pt>
                <c:pt idx="46">
                  <c:v>7.2517393477491545</c:v>
                </c:pt>
                <c:pt idx="47">
                  <c:v>6.3813905296300213</c:v>
                </c:pt>
                <c:pt idx="48">
                  <c:v>6.1015625855080504</c:v>
                </c:pt>
                <c:pt idx="49">
                  <c:v>6.3583329989018482</c:v>
                </c:pt>
                <c:pt idx="50">
                  <c:v>8.1700273990594567</c:v>
                </c:pt>
                <c:pt idx="51">
                  <c:v>11.199319948777257</c:v>
                </c:pt>
                <c:pt idx="52">
                  <c:v>15.405787002411556</c:v>
                </c:pt>
                <c:pt idx="53">
                  <c:v>19.236839513019113</c:v>
                </c:pt>
                <c:pt idx="54">
                  <c:v>23.320795192942644</c:v>
                </c:pt>
                <c:pt idx="55">
                  <c:v>26.279163945610495</c:v>
                </c:pt>
                <c:pt idx="56">
                  <c:v>27.535799370295916</c:v>
                </c:pt>
                <c:pt idx="57">
                  <c:v>27.30026231589547</c:v>
                </c:pt>
                <c:pt idx="58">
                  <c:v>26.626486243920951</c:v>
                </c:pt>
                <c:pt idx="59">
                  <c:v>25.521111139487118</c:v>
                </c:pt>
                <c:pt idx="60">
                  <c:v>21.408406513022761</c:v>
                </c:pt>
                <c:pt idx="61">
                  <c:v>18.337887682097946</c:v>
                </c:pt>
                <c:pt idx="62">
                  <c:v>15.937131745331031</c:v>
                </c:pt>
                <c:pt idx="63">
                  <c:v>13.498870837696145</c:v>
                </c:pt>
                <c:pt idx="64">
                  <c:v>11.552333662900359</c:v>
                </c:pt>
                <c:pt idx="65">
                  <c:v>9.9692444645508704</c:v>
                </c:pt>
                <c:pt idx="66">
                  <c:v>8.2551067687716397</c:v>
                </c:pt>
                <c:pt idx="67">
                  <c:v>7.1571013181464957</c:v>
                </c:pt>
                <c:pt idx="68">
                  <c:v>5.7689066279455812</c:v>
                </c:pt>
                <c:pt idx="69">
                  <c:v>4.9363546481719975</c:v>
                </c:pt>
                <c:pt idx="70">
                  <c:v>4.0446995041901221</c:v>
                </c:pt>
                <c:pt idx="71">
                  <c:v>3.5497652290977282</c:v>
                </c:pt>
                <c:pt idx="72">
                  <c:v>3.2011295271382032</c:v>
                </c:pt>
                <c:pt idx="73">
                  <c:v>2.9468399873037647</c:v>
                </c:pt>
                <c:pt idx="74">
                  <c:v>2.6651878714469697</c:v>
                </c:pt>
                <c:pt idx="75">
                  <c:v>2.5822245409471827</c:v>
                </c:pt>
                <c:pt idx="76">
                  <c:v>2.4262213741850513</c:v>
                </c:pt>
                <c:pt idx="77">
                  <c:v>2.4555540556810183</c:v>
                </c:pt>
                <c:pt idx="78">
                  <c:v>2.4843759690912339</c:v>
                </c:pt>
                <c:pt idx="79">
                  <c:v>2.3796685115123477</c:v>
                </c:pt>
                <c:pt idx="80">
                  <c:v>2.4781008183234405</c:v>
                </c:pt>
                <c:pt idx="81">
                  <c:v>2.4329343261692027</c:v>
                </c:pt>
                <c:pt idx="82">
                  <c:v>2.2782445630561443</c:v>
                </c:pt>
                <c:pt idx="83">
                  <c:v>1.9579929732904775</c:v>
                </c:pt>
                <c:pt idx="84">
                  <c:v>1.8536503500585559</c:v>
                </c:pt>
                <c:pt idx="85">
                  <c:v>1.6641553902450594</c:v>
                </c:pt>
                <c:pt idx="86">
                  <c:v>1.5252994377902713</c:v>
                </c:pt>
                <c:pt idx="87">
                  <c:v>1.3527327916759395</c:v>
                </c:pt>
                <c:pt idx="88">
                  <c:v>1.2893245821734642</c:v>
                </c:pt>
                <c:pt idx="89">
                  <c:v>1.2545923523424189</c:v>
                </c:pt>
                <c:pt idx="90">
                  <c:v>1.2073827878451788</c:v>
                </c:pt>
                <c:pt idx="91">
                  <c:v>1.1029671977438644</c:v>
                </c:pt>
                <c:pt idx="92">
                  <c:v>1.0774287934563311</c:v>
                </c:pt>
                <c:pt idx="93">
                  <c:v>1.0149691532559642</c:v>
                </c:pt>
                <c:pt idx="94">
                  <c:v>1.0215361715013298</c:v>
                </c:pt>
                <c:pt idx="95">
                  <c:v>1.0483150125685432</c:v>
                </c:pt>
                <c:pt idx="96">
                  <c:v>1.0259871505342999</c:v>
                </c:pt>
                <c:pt idx="97">
                  <c:v>1.1247113248229641</c:v>
                </c:pt>
                <c:pt idx="98">
                  <c:v>1.1417855722609149</c:v>
                </c:pt>
                <c:pt idx="99">
                  <c:v>1.4379580951269078</c:v>
                </c:pt>
                <c:pt idx="100">
                  <c:v>1.5784193187083406</c:v>
                </c:pt>
                <c:pt idx="101">
                  <c:v>1.6745166856988583</c:v>
                </c:pt>
                <c:pt idx="102">
                  <c:v>1.8777294169582299</c:v>
                </c:pt>
                <c:pt idx="103">
                  <c:v>2.0008245256241404</c:v>
                </c:pt>
                <c:pt idx="104">
                  <c:v>1.9690839374382061</c:v>
                </c:pt>
                <c:pt idx="105">
                  <c:v>1.9134102160913837</c:v>
                </c:pt>
                <c:pt idx="106">
                  <c:v>2.0269466648668173</c:v>
                </c:pt>
                <c:pt idx="107">
                  <c:v>2.2335158721182644</c:v>
                </c:pt>
                <c:pt idx="108">
                  <c:v>2.4330072930385955</c:v>
                </c:pt>
                <c:pt idx="109">
                  <c:v>2.8089326041510851</c:v>
                </c:pt>
                <c:pt idx="110">
                  <c:v>4.0249254825846323</c:v>
                </c:pt>
                <c:pt idx="111">
                  <c:v>7.8643691831723803</c:v>
                </c:pt>
                <c:pt idx="112">
                  <c:v>17.18975399219984</c:v>
                </c:pt>
                <c:pt idx="113">
                  <c:v>34.021970324374216</c:v>
                </c:pt>
                <c:pt idx="114">
                  <c:v>50.124153128272106</c:v>
                </c:pt>
                <c:pt idx="115">
                  <c:v>64.455794846350017</c:v>
                </c:pt>
                <c:pt idx="116">
                  <c:v>75.647526240710405</c:v>
                </c:pt>
                <c:pt idx="117">
                  <c:v>83.356038190859437</c:v>
                </c:pt>
                <c:pt idx="118">
                  <c:v>89.997847477352906</c:v>
                </c:pt>
                <c:pt idx="119">
                  <c:v>92.659241071591453</c:v>
                </c:pt>
                <c:pt idx="120">
                  <c:v>96.821563169243007</c:v>
                </c:pt>
                <c:pt idx="121">
                  <c:v>98.644640401025924</c:v>
                </c:pt>
                <c:pt idx="122">
                  <c:v>99.513529881757194</c:v>
                </c:pt>
                <c:pt idx="123">
                  <c:v>100</c:v>
                </c:pt>
                <c:pt idx="124">
                  <c:v>99.977745104835151</c:v>
                </c:pt>
                <c:pt idx="125">
                  <c:v>97.748607244880461</c:v>
                </c:pt>
                <c:pt idx="126">
                  <c:v>93.952432897842726</c:v>
                </c:pt>
                <c:pt idx="127">
                  <c:v>86.714411321539458</c:v>
                </c:pt>
                <c:pt idx="128">
                  <c:v>79.579127097341456</c:v>
                </c:pt>
                <c:pt idx="129">
                  <c:v>72.50301900422113</c:v>
                </c:pt>
                <c:pt idx="130">
                  <c:v>60.428315523336629</c:v>
                </c:pt>
                <c:pt idx="131">
                  <c:v>52.027275015779082</c:v>
                </c:pt>
                <c:pt idx="132">
                  <c:v>46.256544216098682</c:v>
                </c:pt>
                <c:pt idx="133">
                  <c:v>41.822055695611411</c:v>
                </c:pt>
                <c:pt idx="134">
                  <c:v>37.568014243132907</c:v>
                </c:pt>
                <c:pt idx="135">
                  <c:v>34.817090300149218</c:v>
                </c:pt>
                <c:pt idx="136">
                  <c:v>31.302495102098892</c:v>
                </c:pt>
                <c:pt idx="137">
                  <c:v>29.034174033280191</c:v>
                </c:pt>
                <c:pt idx="138">
                  <c:v>26.290254909758225</c:v>
                </c:pt>
                <c:pt idx="139">
                  <c:v>23.294454153091788</c:v>
                </c:pt>
                <c:pt idx="140">
                  <c:v>20.061365137159473</c:v>
                </c:pt>
                <c:pt idx="141">
                  <c:v>17.820479611232521</c:v>
                </c:pt>
                <c:pt idx="142">
                  <c:v>15.827900341849782</c:v>
                </c:pt>
                <c:pt idx="143">
                  <c:v>14.541932235668394</c:v>
                </c:pt>
                <c:pt idx="144">
                  <c:v>13.25924763860969</c:v>
                </c:pt>
                <c:pt idx="145">
                  <c:v>11.979481716326703</c:v>
                </c:pt>
                <c:pt idx="146">
                  <c:v>11.009897955833154</c:v>
                </c:pt>
                <c:pt idx="147">
                  <c:v>9.6859141106980378</c:v>
                </c:pt>
                <c:pt idx="148">
                  <c:v>8.7409931520593087</c:v>
                </c:pt>
                <c:pt idx="149">
                  <c:v>7.8683823609889929</c:v>
                </c:pt>
                <c:pt idx="150">
                  <c:v>7.3071941684877979</c:v>
                </c:pt>
                <c:pt idx="151">
                  <c:v>6.9691386625902503</c:v>
                </c:pt>
                <c:pt idx="152">
                  <c:v>6.7367391835736976</c:v>
                </c:pt>
                <c:pt idx="153">
                  <c:v>6.8125517608729762</c:v>
                </c:pt>
                <c:pt idx="154">
                  <c:v>6.7505299218889663</c:v>
                </c:pt>
                <c:pt idx="155">
                  <c:v>6.8695388858688711</c:v>
                </c:pt>
                <c:pt idx="156">
                  <c:v>7.1695056859432977</c:v>
                </c:pt>
                <c:pt idx="157">
                  <c:v>7.1957737589247603</c:v>
                </c:pt>
                <c:pt idx="158">
                  <c:v>6.719008234311211</c:v>
                </c:pt>
                <c:pt idx="159">
                  <c:v>6.4065640995705904</c:v>
                </c:pt>
                <c:pt idx="160">
                  <c:v>5.5610240170450611</c:v>
                </c:pt>
                <c:pt idx="161">
                  <c:v>4.8142810756775889</c:v>
                </c:pt>
                <c:pt idx="162">
                  <c:v>4.0133967172205454</c:v>
                </c:pt>
                <c:pt idx="163">
                  <c:v>3.5859567963166326</c:v>
                </c:pt>
                <c:pt idx="164">
                  <c:v>3.2651944384652145</c:v>
                </c:pt>
                <c:pt idx="165">
                  <c:v>3.0409672488206732</c:v>
                </c:pt>
                <c:pt idx="166">
                  <c:v>3.0761372798680759</c:v>
                </c:pt>
                <c:pt idx="167">
                  <c:v>2.7631094101723113</c:v>
                </c:pt>
                <c:pt idx="168">
                  <c:v>2.7594610667026638</c:v>
                </c:pt>
                <c:pt idx="169">
                  <c:v>2.7388844095338509</c:v>
                </c:pt>
                <c:pt idx="170">
                  <c:v>2.5595318445659747</c:v>
                </c:pt>
                <c:pt idx="171">
                  <c:v>2.4661342517429961</c:v>
                </c:pt>
                <c:pt idx="172">
                  <c:v>2.3910513431376486</c:v>
                </c:pt>
                <c:pt idx="173">
                  <c:v>2.4105334972655665</c:v>
                </c:pt>
                <c:pt idx="174">
                  <c:v>2.3815656501165643</c:v>
                </c:pt>
                <c:pt idx="175">
                  <c:v>2.3697450172749064</c:v>
                </c:pt>
                <c:pt idx="176">
                  <c:v>2.3207112810428425</c:v>
                </c:pt>
                <c:pt idx="177">
                  <c:v>2.6473839553150893</c:v>
                </c:pt>
                <c:pt idx="178">
                  <c:v>2.7016713061434454</c:v>
                </c:pt>
                <c:pt idx="179">
                  <c:v>2.7974768056563919</c:v>
                </c:pt>
                <c:pt idx="180">
                  <c:v>2.5774087275672484</c:v>
                </c:pt>
                <c:pt idx="181">
                  <c:v>2.6086385476674314</c:v>
                </c:pt>
                <c:pt idx="182">
                  <c:v>2.6451219823639076</c:v>
                </c:pt>
                <c:pt idx="183">
                  <c:v>2.6538780066910621</c:v>
                </c:pt>
                <c:pt idx="184">
                  <c:v>2.5833190439880771</c:v>
                </c:pt>
                <c:pt idx="185">
                  <c:v>2.4746713754619716</c:v>
                </c:pt>
                <c:pt idx="186">
                  <c:v>2.4643830468775652</c:v>
                </c:pt>
                <c:pt idx="187">
                  <c:v>2.5781383962611777</c:v>
                </c:pt>
                <c:pt idx="188">
                  <c:v>2.3650021707643645</c:v>
                </c:pt>
                <c:pt idx="189">
                  <c:v>2.2821847740033636</c:v>
                </c:pt>
                <c:pt idx="190">
                  <c:v>2.153909017610554</c:v>
                </c:pt>
                <c:pt idx="191">
                  <c:v>2.0002407906689967</c:v>
                </c:pt>
                <c:pt idx="192">
                  <c:v>1.5433952213997233</c:v>
                </c:pt>
                <c:pt idx="193">
                  <c:v>1.3968777476586756</c:v>
                </c:pt>
                <c:pt idx="194">
                  <c:v>1.0476583107440067</c:v>
                </c:pt>
                <c:pt idx="195">
                  <c:v>0.91325333732218894</c:v>
                </c:pt>
                <c:pt idx="196">
                  <c:v>0.7890637256153844</c:v>
                </c:pt>
                <c:pt idx="197">
                  <c:v>0.66925212607215689</c:v>
                </c:pt>
                <c:pt idx="198">
                  <c:v>0.72791748906409037</c:v>
                </c:pt>
                <c:pt idx="199">
                  <c:v>0.63510363119625535</c:v>
                </c:pt>
                <c:pt idx="200">
                  <c:v>0.70909203676070875</c:v>
                </c:pt>
                <c:pt idx="201">
                  <c:v>0.68610747290192886</c:v>
                </c:pt>
                <c:pt idx="202">
                  <c:v>0.66399851147586442</c:v>
                </c:pt>
                <c:pt idx="203">
                  <c:v>0.58672659678872807</c:v>
                </c:pt>
                <c:pt idx="204">
                  <c:v>0.67917562030959844</c:v>
                </c:pt>
                <c:pt idx="205">
                  <c:v>0.69106922002064963</c:v>
                </c:pt>
                <c:pt idx="206">
                  <c:v>0.59044790712776862</c:v>
                </c:pt>
                <c:pt idx="207">
                  <c:v>0.68078089143624343</c:v>
                </c:pt>
                <c:pt idx="208">
                  <c:v>0.73244143496645342</c:v>
                </c:pt>
                <c:pt idx="209">
                  <c:v>0.63524956493504126</c:v>
                </c:pt>
                <c:pt idx="210">
                  <c:v>0.68070792456685048</c:v>
                </c:pt>
                <c:pt idx="211">
                  <c:v>0.62328299835459711</c:v>
                </c:pt>
                <c:pt idx="212">
                  <c:v>0.62094805853402268</c:v>
                </c:pt>
                <c:pt idx="213">
                  <c:v>0.5917613107768418</c:v>
                </c:pt>
                <c:pt idx="214">
                  <c:v>0.55564271042733049</c:v>
                </c:pt>
              </c:numCache>
            </c:numRef>
          </c:yVal>
          <c:smooth val="0"/>
          <c:extLst>
            <c:ext xmlns:c16="http://schemas.microsoft.com/office/drawing/2014/chart" uri="{C3380CC4-5D6E-409C-BE32-E72D297353CC}">
              <c16:uniqueId val="{00000000-C538-B048-8FAF-D3318D76BF6E}"/>
            </c:ext>
          </c:extLst>
        </c:ser>
        <c:dLbls>
          <c:showLegendKey val="0"/>
          <c:showVal val="0"/>
          <c:showCatName val="0"/>
          <c:showSerName val="0"/>
          <c:showPercent val="0"/>
          <c:showBubbleSize val="0"/>
        </c:dLbls>
        <c:axId val="449183968"/>
        <c:axId val="449182656"/>
      </c:scatterChart>
      <c:valAx>
        <c:axId val="449183968"/>
        <c:scaling>
          <c:orientation val="minMax"/>
          <c:max val="28"/>
          <c:min val="2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crossAx val="449182656"/>
        <c:crosses val="autoZero"/>
        <c:crossBetween val="midCat"/>
      </c:valAx>
      <c:valAx>
        <c:axId val="449182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crossAx val="4491839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B451FF-522E-9B42-BAC1-98FAF8C0FC81}" type="datetimeFigureOut">
              <a:rPr lang="en-DE" smtClean="0"/>
              <a:t>05.06.24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419546-149F-CA47-84CD-7ECEEA441AAC}" type="slidenum">
              <a:rPr lang="en-DE" smtClean="0"/>
              <a:t>‹#›</a:t>
            </a:fld>
            <a:endParaRPr lang="en-DE"/>
          </a:p>
        </p:txBody>
      </p:sp>
    </p:spTree>
    <p:extLst>
      <p:ext uri="{BB962C8B-B14F-4D97-AF65-F5344CB8AC3E}">
        <p14:creationId xmlns:p14="http://schemas.microsoft.com/office/powerpoint/2010/main" val="1535172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"Wie viele von Ihnen wissen, was Bild 2 ist? Heben Sie bitte die Hand.</a:t>
            </a:r>
            <a:endParaRPr lang="en-DE" dirty="0"/>
          </a:p>
        </p:txBody>
      </p:sp>
      <p:sp>
        <p:nvSpPr>
          <p:cNvPr id="4" name="Slide Number Placeholder 3"/>
          <p:cNvSpPr>
            <a:spLocks noGrp="1"/>
          </p:cNvSpPr>
          <p:nvPr>
            <p:ph type="sldNum" sz="quarter" idx="5"/>
          </p:nvPr>
        </p:nvSpPr>
        <p:spPr/>
        <p:txBody>
          <a:bodyPr/>
          <a:lstStyle/>
          <a:p>
            <a:fld id="{07419546-149F-CA47-84CD-7ECEEA441AAC}" type="slidenum">
              <a:rPr lang="en-DE" smtClean="0"/>
              <a:t>2</a:t>
            </a:fld>
            <a:endParaRPr lang="en-DE"/>
          </a:p>
        </p:txBody>
      </p:sp>
    </p:spTree>
    <p:extLst>
      <p:ext uri="{BB962C8B-B14F-4D97-AF65-F5344CB8AC3E}">
        <p14:creationId xmlns:p14="http://schemas.microsoft.com/office/powerpoint/2010/main" val="2973453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Dieses Thema </a:t>
            </a:r>
            <a:r>
              <a:rPr lang="en-US" dirty="0" err="1"/>
              <a:t>ist</a:t>
            </a:r>
            <a:r>
              <a:rPr lang="en-US" dirty="0"/>
              <a:t> </a:t>
            </a:r>
            <a:r>
              <a:rPr lang="en-US" dirty="0" err="1"/>
              <a:t>zu</a:t>
            </a:r>
            <a:r>
              <a:rPr lang="en-US" dirty="0"/>
              <a:t> </a:t>
            </a:r>
            <a:r>
              <a:rPr lang="en-US" dirty="0" err="1"/>
              <a:t>schwierig</a:t>
            </a:r>
            <a:r>
              <a:rPr lang="en-US" dirty="0"/>
              <a:t> für </a:t>
            </a:r>
            <a:r>
              <a:rPr lang="en-US" dirty="0" err="1"/>
              <a:t>mich</a:t>
            </a:r>
            <a:r>
              <a:rPr lang="en-US" dirty="0"/>
              <a:t>, um es </a:t>
            </a:r>
            <a:r>
              <a:rPr lang="en-US" dirty="0" err="1"/>
              <a:t>Ihnen</a:t>
            </a:r>
            <a:r>
              <a:rPr lang="en-US" dirty="0"/>
              <a:t> auf Deutsch </a:t>
            </a:r>
            <a:r>
              <a:rPr lang="en-US" dirty="0" err="1"/>
              <a:t>zu</a:t>
            </a:r>
            <a:r>
              <a:rPr lang="en-US" dirty="0"/>
              <a:t> </a:t>
            </a:r>
            <a:r>
              <a:rPr lang="en-US" dirty="0" err="1"/>
              <a:t>erklären</a:t>
            </a:r>
            <a:r>
              <a:rPr lang="en-US" dirty="0"/>
              <a:t>. Um </a:t>
            </a:r>
            <a:r>
              <a:rPr lang="en-US" dirty="0" err="1"/>
              <a:t>sicherzustellen</a:t>
            </a:r>
            <a:r>
              <a:rPr lang="en-US" dirty="0"/>
              <a:t>, </a:t>
            </a:r>
            <a:r>
              <a:rPr lang="en-US" dirty="0" err="1"/>
              <a:t>dass</a:t>
            </a:r>
            <a:r>
              <a:rPr lang="en-US" dirty="0"/>
              <a:t> </a:t>
            </a:r>
            <a:r>
              <a:rPr lang="en-US" dirty="0" err="1"/>
              <a:t>meine</a:t>
            </a:r>
            <a:r>
              <a:rPr lang="en-US" dirty="0"/>
              <a:t> </a:t>
            </a:r>
            <a:r>
              <a:rPr lang="en-US" dirty="0" err="1"/>
              <a:t>Erklärung</a:t>
            </a:r>
            <a:r>
              <a:rPr lang="en-US" dirty="0"/>
              <a:t> </a:t>
            </a:r>
            <a:r>
              <a:rPr lang="en-US" dirty="0" err="1"/>
              <a:t>korrekt</a:t>
            </a:r>
            <a:r>
              <a:rPr lang="en-US" dirty="0"/>
              <a:t> </a:t>
            </a:r>
            <a:r>
              <a:rPr lang="en-US" dirty="0" err="1"/>
              <a:t>ist</a:t>
            </a:r>
            <a:r>
              <a:rPr lang="en-US" dirty="0"/>
              <a:t>, </a:t>
            </a:r>
            <a:r>
              <a:rPr lang="en-US" dirty="0" err="1"/>
              <a:t>werde</a:t>
            </a:r>
            <a:r>
              <a:rPr lang="en-US" dirty="0"/>
              <a:t> ich </a:t>
            </a:r>
            <a:r>
              <a:rPr lang="en-US" dirty="0" err="1"/>
              <a:t>jetzt</a:t>
            </a:r>
            <a:r>
              <a:rPr lang="en-US" dirty="0"/>
              <a:t> ins </a:t>
            </a:r>
            <a:r>
              <a:rPr lang="en-US" dirty="0" err="1"/>
              <a:t>Englische</a:t>
            </a:r>
            <a:r>
              <a:rPr lang="en-US" dirty="0"/>
              <a:t> </a:t>
            </a:r>
            <a:r>
              <a:rPr lang="en-US" dirty="0" err="1"/>
              <a:t>wechseln</a:t>
            </a:r>
            <a:r>
              <a:rPr lang="en-US" dirty="0"/>
              <a:t>.</a:t>
            </a:r>
            <a:endParaRPr lang="en-DE" dirty="0"/>
          </a:p>
        </p:txBody>
      </p:sp>
      <p:sp>
        <p:nvSpPr>
          <p:cNvPr id="4" name="Slide Number Placeholder 3"/>
          <p:cNvSpPr>
            <a:spLocks noGrp="1"/>
          </p:cNvSpPr>
          <p:nvPr>
            <p:ph type="sldNum" sz="quarter" idx="5"/>
          </p:nvPr>
        </p:nvSpPr>
        <p:spPr/>
        <p:txBody>
          <a:bodyPr/>
          <a:lstStyle/>
          <a:p>
            <a:fld id="{07419546-149F-CA47-84CD-7ECEEA441AAC}" type="slidenum">
              <a:rPr lang="en-DE" smtClean="0"/>
              <a:t>4</a:t>
            </a:fld>
            <a:endParaRPr lang="en-DE"/>
          </a:p>
        </p:txBody>
      </p:sp>
    </p:spTree>
    <p:extLst>
      <p:ext uri="{BB962C8B-B14F-4D97-AF65-F5344CB8AC3E}">
        <p14:creationId xmlns:p14="http://schemas.microsoft.com/office/powerpoint/2010/main" val="2906702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07419546-149F-CA47-84CD-7ECEEA441AAC}" type="slidenum">
              <a:rPr lang="en-DE" smtClean="0"/>
              <a:t>35</a:t>
            </a:fld>
            <a:endParaRPr lang="en-DE"/>
          </a:p>
        </p:txBody>
      </p:sp>
    </p:spTree>
    <p:extLst>
      <p:ext uri="{BB962C8B-B14F-4D97-AF65-F5344CB8AC3E}">
        <p14:creationId xmlns:p14="http://schemas.microsoft.com/office/powerpoint/2010/main" val="2325128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AA68-D93F-47FE-AB34-08429CA62B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2D2580D-6A4D-44E3-8BCF-FD96C50D9D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2FE139C-9834-4EEC-8F2E-2644D50CE4F2}"/>
              </a:ext>
            </a:extLst>
          </p:cNvPr>
          <p:cNvSpPr>
            <a:spLocks noGrp="1"/>
          </p:cNvSpPr>
          <p:nvPr>
            <p:ph type="dt" sz="half" idx="10"/>
          </p:nvPr>
        </p:nvSpPr>
        <p:spPr/>
        <p:txBody>
          <a:bodyPr/>
          <a:lstStyle/>
          <a:p>
            <a:fld id="{96BABBE4-22D9-45C1-876C-730FE1D7D751}" type="datetimeFigureOut">
              <a:rPr lang="en-GB" smtClean="0"/>
              <a:t>05/06/2024</a:t>
            </a:fld>
            <a:endParaRPr lang="en-GB"/>
          </a:p>
        </p:txBody>
      </p:sp>
      <p:sp>
        <p:nvSpPr>
          <p:cNvPr id="5" name="Footer Placeholder 4">
            <a:extLst>
              <a:ext uri="{FF2B5EF4-FFF2-40B4-BE49-F238E27FC236}">
                <a16:creationId xmlns:a16="http://schemas.microsoft.com/office/drawing/2014/main" id="{2150E131-6BF3-45C6-9B20-3BFF372C39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08B27A-2F4B-4605-AE32-0EAA3AC34EA6}"/>
              </a:ext>
            </a:extLst>
          </p:cNvPr>
          <p:cNvSpPr>
            <a:spLocks noGrp="1"/>
          </p:cNvSpPr>
          <p:nvPr>
            <p:ph type="sldNum" sz="quarter" idx="12"/>
          </p:nvPr>
        </p:nvSpPr>
        <p:spPr/>
        <p:txBody>
          <a:bodyPr/>
          <a:lstStyle/>
          <a:p>
            <a:fld id="{942D98EF-2A22-4CF9-9AD0-91505D502FAE}" type="slidenum">
              <a:rPr lang="en-GB" smtClean="0"/>
              <a:t>‹#›</a:t>
            </a:fld>
            <a:endParaRPr lang="en-GB"/>
          </a:p>
        </p:txBody>
      </p:sp>
    </p:spTree>
    <p:extLst>
      <p:ext uri="{BB962C8B-B14F-4D97-AF65-F5344CB8AC3E}">
        <p14:creationId xmlns:p14="http://schemas.microsoft.com/office/powerpoint/2010/main" val="819832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EA484-7F19-4D64-A8E4-8CF8F12C27B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A220D84-FAAC-4A32-9F43-A5F8FD31E6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2A80BE1-90EA-4378-99DE-176B1A871D71}"/>
              </a:ext>
            </a:extLst>
          </p:cNvPr>
          <p:cNvSpPr>
            <a:spLocks noGrp="1"/>
          </p:cNvSpPr>
          <p:nvPr>
            <p:ph type="dt" sz="half" idx="10"/>
          </p:nvPr>
        </p:nvSpPr>
        <p:spPr/>
        <p:txBody>
          <a:bodyPr/>
          <a:lstStyle/>
          <a:p>
            <a:fld id="{96BABBE4-22D9-45C1-876C-730FE1D7D751}" type="datetimeFigureOut">
              <a:rPr lang="en-GB" smtClean="0"/>
              <a:t>05/06/2024</a:t>
            </a:fld>
            <a:endParaRPr lang="en-GB"/>
          </a:p>
        </p:txBody>
      </p:sp>
      <p:sp>
        <p:nvSpPr>
          <p:cNvPr id="5" name="Footer Placeholder 4">
            <a:extLst>
              <a:ext uri="{FF2B5EF4-FFF2-40B4-BE49-F238E27FC236}">
                <a16:creationId xmlns:a16="http://schemas.microsoft.com/office/drawing/2014/main" id="{8FD1B1E4-6E0F-45CF-A038-DFB0FF7840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7DB5C76-4896-422C-9281-2860236537B3}"/>
              </a:ext>
            </a:extLst>
          </p:cNvPr>
          <p:cNvSpPr>
            <a:spLocks noGrp="1"/>
          </p:cNvSpPr>
          <p:nvPr>
            <p:ph type="sldNum" sz="quarter" idx="12"/>
          </p:nvPr>
        </p:nvSpPr>
        <p:spPr/>
        <p:txBody>
          <a:bodyPr/>
          <a:lstStyle/>
          <a:p>
            <a:fld id="{942D98EF-2A22-4CF9-9AD0-91505D502FAE}" type="slidenum">
              <a:rPr lang="en-GB" smtClean="0"/>
              <a:t>‹#›</a:t>
            </a:fld>
            <a:endParaRPr lang="en-GB"/>
          </a:p>
        </p:txBody>
      </p:sp>
    </p:spTree>
    <p:extLst>
      <p:ext uri="{BB962C8B-B14F-4D97-AF65-F5344CB8AC3E}">
        <p14:creationId xmlns:p14="http://schemas.microsoft.com/office/powerpoint/2010/main" val="3308589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FF4071-54D7-403B-86FD-C04E03D055E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303F315-C1EB-46CF-B15E-3A3E97C57D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60D3AFC-29A2-47C5-9897-3F1755D01C53}"/>
              </a:ext>
            </a:extLst>
          </p:cNvPr>
          <p:cNvSpPr>
            <a:spLocks noGrp="1"/>
          </p:cNvSpPr>
          <p:nvPr>
            <p:ph type="dt" sz="half" idx="10"/>
          </p:nvPr>
        </p:nvSpPr>
        <p:spPr/>
        <p:txBody>
          <a:bodyPr/>
          <a:lstStyle/>
          <a:p>
            <a:fld id="{96BABBE4-22D9-45C1-876C-730FE1D7D751}" type="datetimeFigureOut">
              <a:rPr lang="en-GB" smtClean="0"/>
              <a:t>05/06/2024</a:t>
            </a:fld>
            <a:endParaRPr lang="en-GB"/>
          </a:p>
        </p:txBody>
      </p:sp>
      <p:sp>
        <p:nvSpPr>
          <p:cNvPr id="5" name="Footer Placeholder 4">
            <a:extLst>
              <a:ext uri="{FF2B5EF4-FFF2-40B4-BE49-F238E27FC236}">
                <a16:creationId xmlns:a16="http://schemas.microsoft.com/office/drawing/2014/main" id="{CC6494AF-025B-4FF9-9C34-D9D6191DD64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5527F7-81B7-405C-995E-A0E924872C33}"/>
              </a:ext>
            </a:extLst>
          </p:cNvPr>
          <p:cNvSpPr>
            <a:spLocks noGrp="1"/>
          </p:cNvSpPr>
          <p:nvPr>
            <p:ph type="sldNum" sz="quarter" idx="12"/>
          </p:nvPr>
        </p:nvSpPr>
        <p:spPr/>
        <p:txBody>
          <a:bodyPr/>
          <a:lstStyle/>
          <a:p>
            <a:fld id="{942D98EF-2A22-4CF9-9AD0-91505D502FAE}" type="slidenum">
              <a:rPr lang="en-GB" smtClean="0"/>
              <a:t>‹#›</a:t>
            </a:fld>
            <a:endParaRPr lang="en-GB"/>
          </a:p>
        </p:txBody>
      </p:sp>
    </p:spTree>
    <p:extLst>
      <p:ext uri="{BB962C8B-B14F-4D97-AF65-F5344CB8AC3E}">
        <p14:creationId xmlns:p14="http://schemas.microsoft.com/office/powerpoint/2010/main" val="3143383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Page">
    <p:spTree>
      <p:nvGrpSpPr>
        <p:cNvPr id="1" name=""/>
        <p:cNvGrpSpPr/>
        <p:nvPr/>
      </p:nvGrpSpPr>
      <p:grpSpPr>
        <a:xfrm>
          <a:off x="0" y="0"/>
          <a:ext cx="0" cy="0"/>
          <a:chOff x="0" y="0"/>
          <a:chExt cx="0" cy="0"/>
        </a:xfrm>
      </p:grpSpPr>
      <p:sp>
        <p:nvSpPr>
          <p:cNvPr id="608" name="Rectangle 607">
            <a:extLst>
              <a:ext uri="{FF2B5EF4-FFF2-40B4-BE49-F238E27FC236}">
                <a16:creationId xmlns:a16="http://schemas.microsoft.com/office/drawing/2014/main" id="{98A3840B-F716-49A3-97A1-BE88CB528D4E}"/>
              </a:ext>
            </a:extLst>
          </p:cNvPr>
          <p:cNvSpPr/>
          <p:nvPr/>
        </p:nvSpPr>
        <p:spPr>
          <a:xfrm>
            <a:off x="10225549" y="2797100"/>
            <a:ext cx="1966451" cy="763493"/>
          </a:xfrm>
          <a:prstGeom prst="rect">
            <a:avLst/>
          </a:prstGeom>
          <a:gradFill flip="none" rotWithShape="1">
            <a:gsLst>
              <a:gs pos="0">
                <a:schemeClr val="accent5">
                  <a:lumMod val="20000"/>
                  <a:lumOff val="80000"/>
                </a:schemeClr>
              </a:gs>
              <a:gs pos="100000">
                <a:schemeClr val="accent4">
                  <a:lumMod val="20000"/>
                  <a:lumOff val="80000"/>
                  <a:alpha val="0"/>
                </a:schemeClr>
              </a:gs>
            </a:gsLst>
            <a:lin ang="108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E" sz="2400">
              <a:latin typeface="Arial" panose="020B0604020202020204" pitchFamily="34" charset="0"/>
              <a:cs typeface="Arial" panose="020B0604020202020204" pitchFamily="34" charset="0"/>
            </a:endParaRPr>
          </a:p>
        </p:txBody>
      </p:sp>
      <p:sp>
        <p:nvSpPr>
          <p:cNvPr id="607" name="Rectangle 606">
            <a:extLst>
              <a:ext uri="{FF2B5EF4-FFF2-40B4-BE49-F238E27FC236}">
                <a16:creationId xmlns:a16="http://schemas.microsoft.com/office/drawing/2014/main" id="{A0C55BC7-91B5-4F85-AAEC-69997FAE2DB5}"/>
              </a:ext>
            </a:extLst>
          </p:cNvPr>
          <p:cNvSpPr/>
          <p:nvPr/>
        </p:nvSpPr>
        <p:spPr>
          <a:xfrm>
            <a:off x="10225549" y="1399521"/>
            <a:ext cx="1966451" cy="1296000"/>
          </a:xfrm>
          <a:prstGeom prst="rect">
            <a:avLst/>
          </a:prstGeom>
          <a:gradFill flip="none" rotWithShape="1">
            <a:gsLst>
              <a:gs pos="0">
                <a:schemeClr val="accent5">
                  <a:lumMod val="20000"/>
                  <a:lumOff val="80000"/>
                </a:schemeClr>
              </a:gs>
              <a:gs pos="100000">
                <a:schemeClr val="accent4">
                  <a:lumMod val="20000"/>
                  <a:lumOff val="80000"/>
                  <a:alpha val="0"/>
                </a:schemeClr>
              </a:gs>
            </a:gsLst>
            <a:lin ang="108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E" sz="2400">
              <a:latin typeface="Arial" panose="020B0604020202020204" pitchFamily="34" charset="0"/>
              <a:cs typeface="Arial" panose="020B0604020202020204" pitchFamily="34" charset="0"/>
            </a:endParaRPr>
          </a:p>
        </p:txBody>
      </p:sp>
      <p:sp>
        <p:nvSpPr>
          <p:cNvPr id="574" name="Rectangle 573">
            <a:extLst>
              <a:ext uri="{FF2B5EF4-FFF2-40B4-BE49-F238E27FC236}">
                <a16:creationId xmlns:a16="http://schemas.microsoft.com/office/drawing/2014/main" id="{3DEF0240-FB8B-42D8-A9C4-5C423E9796A0}"/>
              </a:ext>
            </a:extLst>
          </p:cNvPr>
          <p:cNvSpPr/>
          <p:nvPr/>
        </p:nvSpPr>
        <p:spPr>
          <a:xfrm>
            <a:off x="10225549" y="3"/>
            <a:ext cx="1966451" cy="1297943"/>
          </a:xfrm>
          <a:prstGeom prst="rect">
            <a:avLst/>
          </a:prstGeom>
          <a:gradFill flip="none" rotWithShape="1">
            <a:gsLst>
              <a:gs pos="0">
                <a:schemeClr val="accent5">
                  <a:lumMod val="20000"/>
                  <a:lumOff val="80000"/>
                </a:schemeClr>
              </a:gs>
              <a:gs pos="100000">
                <a:schemeClr val="accent4">
                  <a:lumMod val="20000"/>
                  <a:lumOff val="80000"/>
                  <a:alpha val="0"/>
                </a:schemeClr>
              </a:gs>
            </a:gsLst>
            <a:lin ang="108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E" sz="2400">
              <a:latin typeface="Arial" panose="020B0604020202020204" pitchFamily="34" charset="0"/>
              <a:cs typeface="Arial" panose="020B0604020202020204" pitchFamily="34" charset="0"/>
            </a:endParaRPr>
          </a:p>
        </p:txBody>
      </p:sp>
      <p:sp>
        <p:nvSpPr>
          <p:cNvPr id="2" name="Titel 1"/>
          <p:cNvSpPr>
            <a:spLocks noGrp="1"/>
          </p:cNvSpPr>
          <p:nvPr>
            <p:ph type="ctrTitle" hasCustomPrompt="1"/>
          </p:nvPr>
        </p:nvSpPr>
        <p:spPr>
          <a:xfrm>
            <a:off x="336001" y="2477927"/>
            <a:ext cx="9721683" cy="1983084"/>
          </a:xfrm>
          <a:prstGeom prst="rect">
            <a:avLst/>
          </a:prstGeom>
        </p:spPr>
        <p:txBody>
          <a:bodyPr anchor="t"/>
          <a:lstStyle>
            <a:lvl1pPr>
              <a:defRPr sz="4800" b="1">
                <a:solidFill>
                  <a:schemeClr val="tx2">
                    <a:lumMod val="75000"/>
                    <a:lumOff val="25000"/>
                  </a:schemeClr>
                </a:solidFill>
                <a:latin typeface="Arial" panose="020B0604020202020204" pitchFamily="34" charset="0"/>
                <a:cs typeface="Arial" panose="020B0604020202020204" pitchFamily="34" charset="0"/>
              </a:defRPr>
            </a:lvl1pPr>
          </a:lstStyle>
          <a:p>
            <a:r>
              <a:rPr lang="de-DE" dirty="0" err="1"/>
              <a:t>Presentation</a:t>
            </a:r>
            <a:r>
              <a:rPr lang="de-DE" dirty="0"/>
              <a:t> TITLE</a:t>
            </a:r>
          </a:p>
        </p:txBody>
      </p:sp>
      <p:sp>
        <p:nvSpPr>
          <p:cNvPr id="3" name="Untertitel 2"/>
          <p:cNvSpPr>
            <a:spLocks noGrp="1"/>
          </p:cNvSpPr>
          <p:nvPr>
            <p:ph type="subTitle" idx="1" hasCustomPrompt="1"/>
          </p:nvPr>
        </p:nvSpPr>
        <p:spPr>
          <a:xfrm>
            <a:off x="336002" y="1750317"/>
            <a:ext cx="9721684" cy="629295"/>
          </a:xfrm>
          <a:prstGeom prst="rect">
            <a:avLst/>
          </a:prstGeom>
        </p:spPr>
        <p:txBody>
          <a:bodyPr anchor="b">
            <a:noAutofit/>
          </a:bodyPr>
          <a:lstStyle>
            <a:lvl1pPr marL="0" indent="0" algn="l">
              <a:buNone/>
              <a:defRPr sz="2667">
                <a:solidFill>
                  <a:schemeClr val="tx2">
                    <a:lumMod val="75000"/>
                    <a:lumOff val="25000"/>
                  </a:schemeClr>
                </a:solidFill>
                <a:latin typeface="Arial" panose="020B0604020202020204" pitchFamily="34" charset="0"/>
                <a:cs typeface="Arial" panose="020B0604020202020204" pitchFamily="34" charset="0"/>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de-DE" dirty="0" err="1"/>
              <a:t>Subtitle</a:t>
            </a:r>
            <a:endParaRPr lang="de-DE" dirty="0"/>
          </a:p>
        </p:txBody>
      </p:sp>
      <p:sp>
        <p:nvSpPr>
          <p:cNvPr id="5" name="TextBox 4">
            <a:extLst>
              <a:ext uri="{FF2B5EF4-FFF2-40B4-BE49-F238E27FC236}">
                <a16:creationId xmlns:a16="http://schemas.microsoft.com/office/drawing/2014/main" id="{A0BE7945-91FF-4D61-A7A8-B04A01D71FEA}"/>
              </a:ext>
            </a:extLst>
          </p:cNvPr>
          <p:cNvSpPr txBox="1"/>
          <p:nvPr/>
        </p:nvSpPr>
        <p:spPr>
          <a:xfrm>
            <a:off x="3564943" y="201599"/>
            <a:ext cx="6660606" cy="769634"/>
          </a:xfrm>
          <a:prstGeom prst="rect">
            <a:avLst/>
          </a:prstGeom>
          <a:noFill/>
        </p:spPr>
        <p:txBody>
          <a:bodyPr wrap="none" rtlCol="0">
            <a:spAutoFit/>
          </a:bodyPr>
          <a:lstStyle/>
          <a:p>
            <a:pPr algn="r"/>
            <a:r>
              <a:rPr lang="en-US" sz="1467" b="1" dirty="0">
                <a:solidFill>
                  <a:schemeClr val="tx2">
                    <a:lumMod val="50000"/>
                    <a:lumOff val="50000"/>
                  </a:schemeClr>
                </a:solidFill>
                <a:latin typeface="Arial" panose="020B0604020202020204" pitchFamily="34" charset="0"/>
                <a:ea typeface="Calibri" panose="020F0502020204030204" pitchFamily="34" charset="0"/>
                <a:cs typeface="Arial" panose="020B0604020202020204" pitchFamily="34" charset="0"/>
              </a:rPr>
              <a:t>Lipid Metabolism: Analysis and Integration</a:t>
            </a:r>
          </a:p>
          <a:p>
            <a:pPr algn="r"/>
            <a:r>
              <a:rPr lang="en-US" sz="1467" dirty="0">
                <a:solidFill>
                  <a:schemeClr val="tx2">
                    <a:lumMod val="50000"/>
                    <a:lumOff val="50000"/>
                  </a:schemeClr>
                </a:solidFill>
                <a:latin typeface="Arial" panose="020B0604020202020204" pitchFamily="34" charset="0"/>
                <a:ea typeface="Calibri" panose="020F0502020204030204" pitchFamily="34" charset="0"/>
                <a:cs typeface="Arial" panose="020B0604020202020204" pitchFamily="34" charset="0"/>
              </a:rPr>
              <a:t>Center of Membrane Biochemistry and Lipid Research</a:t>
            </a:r>
          </a:p>
          <a:p>
            <a:pPr algn="r"/>
            <a:r>
              <a:rPr lang="en-US" sz="1467" dirty="0">
                <a:solidFill>
                  <a:schemeClr val="tx2">
                    <a:lumMod val="50000"/>
                    <a:lumOff val="50000"/>
                  </a:schemeClr>
                </a:solidFill>
                <a:latin typeface="Arial" panose="020B0604020202020204" pitchFamily="34" charset="0"/>
                <a:ea typeface="Calibri" panose="020F0502020204030204" pitchFamily="34" charset="0"/>
                <a:cs typeface="Arial" panose="020B0604020202020204" pitchFamily="34" charset="0"/>
              </a:rPr>
              <a:t>University Hospital and Faculty of Medicine Carl Gustav </a:t>
            </a:r>
            <a:r>
              <a:rPr lang="en-US" sz="1467" dirty="0" err="1">
                <a:solidFill>
                  <a:schemeClr val="tx2">
                    <a:lumMod val="50000"/>
                    <a:lumOff val="50000"/>
                  </a:schemeClr>
                </a:solidFill>
                <a:latin typeface="Arial" panose="020B0604020202020204" pitchFamily="34" charset="0"/>
                <a:ea typeface="Calibri" panose="020F0502020204030204" pitchFamily="34" charset="0"/>
                <a:cs typeface="Arial" panose="020B0604020202020204" pitchFamily="34" charset="0"/>
              </a:rPr>
              <a:t>Carus</a:t>
            </a:r>
            <a:r>
              <a:rPr lang="en-US" sz="1467" dirty="0">
                <a:solidFill>
                  <a:schemeClr val="tx2">
                    <a:lumMod val="50000"/>
                    <a:lumOff val="50000"/>
                  </a:schemeClr>
                </a:solidFill>
                <a:latin typeface="Arial" panose="020B0604020202020204" pitchFamily="34" charset="0"/>
                <a:ea typeface="Calibri" panose="020F0502020204030204" pitchFamily="34" charset="0"/>
                <a:cs typeface="Arial" panose="020B0604020202020204" pitchFamily="34" charset="0"/>
              </a:rPr>
              <a:t> of TU Dresden</a:t>
            </a:r>
            <a:endParaRPr lang="en-DE" sz="1467" dirty="0">
              <a:solidFill>
                <a:schemeClr val="tx2">
                  <a:lumMod val="50000"/>
                  <a:lumOff val="50000"/>
                </a:schemeClr>
              </a:solidFill>
              <a:latin typeface="Arial" panose="020B0604020202020204" pitchFamily="34" charset="0"/>
              <a:cs typeface="Arial" panose="020B0604020202020204" pitchFamily="34" charset="0"/>
            </a:endParaRPr>
          </a:p>
        </p:txBody>
      </p:sp>
      <p:pic>
        <p:nvPicPr>
          <p:cNvPr id="604" name="Picture 4" descr="Logo Hochschulmedizin Carl Gustav Carus">
            <a:extLst>
              <a:ext uri="{FF2B5EF4-FFF2-40B4-BE49-F238E27FC236}">
                <a16:creationId xmlns:a16="http://schemas.microsoft.com/office/drawing/2014/main" id="{269E1BF4-5345-471A-8353-19400662A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2099" y="1523356"/>
            <a:ext cx="1052612" cy="1048333"/>
          </a:xfrm>
          <a:prstGeom prst="rect">
            <a:avLst/>
          </a:prstGeom>
          <a:noFill/>
          <a:extLst>
            <a:ext uri="{909E8E84-426E-40DD-AFC4-6F175D3DCCD1}">
              <a14:hiddenFill xmlns:a14="http://schemas.microsoft.com/office/drawing/2010/main">
                <a:solidFill>
                  <a:srgbClr val="FFFFFF"/>
                </a:solidFill>
              </a14:hiddenFill>
            </a:ext>
          </a:extLst>
        </p:spPr>
      </p:pic>
      <p:pic>
        <p:nvPicPr>
          <p:cNvPr id="605" name="Graphic 604">
            <a:extLst>
              <a:ext uri="{FF2B5EF4-FFF2-40B4-BE49-F238E27FC236}">
                <a16:creationId xmlns:a16="http://schemas.microsoft.com/office/drawing/2014/main" id="{217F70C5-CA23-47A9-A9A3-194A940177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89775" y="2820801"/>
            <a:ext cx="1591069" cy="648667"/>
          </a:xfrm>
          <a:prstGeom prst="rect">
            <a:avLst/>
          </a:prstGeom>
        </p:spPr>
      </p:pic>
      <p:sp>
        <p:nvSpPr>
          <p:cNvPr id="14" name="Text Placeholder 13">
            <a:extLst>
              <a:ext uri="{FF2B5EF4-FFF2-40B4-BE49-F238E27FC236}">
                <a16:creationId xmlns:a16="http://schemas.microsoft.com/office/drawing/2014/main" id="{5EF0BA93-AD07-4738-877B-2BC2D809AD47}"/>
              </a:ext>
            </a:extLst>
          </p:cNvPr>
          <p:cNvSpPr>
            <a:spLocks noGrp="1"/>
          </p:cNvSpPr>
          <p:nvPr>
            <p:ph type="body" sz="quarter" idx="10" hasCustomPrompt="1"/>
          </p:nvPr>
        </p:nvSpPr>
        <p:spPr>
          <a:xfrm>
            <a:off x="336552" y="4559330"/>
            <a:ext cx="3854449" cy="1187449"/>
          </a:xfrm>
          <a:prstGeom prst="rect">
            <a:avLst/>
          </a:prstGeom>
        </p:spPr>
        <p:txBody>
          <a:bodyPr/>
          <a:lstStyle>
            <a:lvl1pPr>
              <a:spcBef>
                <a:spcPts val="0"/>
              </a:spcBef>
              <a:defRPr sz="2400" b="1">
                <a:solidFill>
                  <a:schemeClr val="tx2">
                    <a:lumMod val="75000"/>
                    <a:lumOff val="25000"/>
                  </a:schemeClr>
                </a:solidFill>
                <a:latin typeface="Arial" panose="020B0604020202020204" pitchFamily="34" charset="0"/>
                <a:cs typeface="Arial" panose="020B0604020202020204" pitchFamily="34" charset="0"/>
              </a:defRPr>
            </a:lvl1pPr>
          </a:lstStyle>
          <a:p>
            <a:pPr lvl="0"/>
            <a:r>
              <a:rPr lang="en-GB" dirty="0"/>
              <a:t>Author 1</a:t>
            </a:r>
          </a:p>
        </p:txBody>
      </p:sp>
      <p:sp>
        <p:nvSpPr>
          <p:cNvPr id="18" name="Text Placeholder 13">
            <a:extLst>
              <a:ext uri="{FF2B5EF4-FFF2-40B4-BE49-F238E27FC236}">
                <a16:creationId xmlns:a16="http://schemas.microsoft.com/office/drawing/2014/main" id="{CCC2938E-E4FF-4B5C-8050-D469B1B666B8}"/>
              </a:ext>
            </a:extLst>
          </p:cNvPr>
          <p:cNvSpPr>
            <a:spLocks noGrp="1"/>
          </p:cNvSpPr>
          <p:nvPr>
            <p:ph type="body" sz="quarter" idx="11" hasCustomPrompt="1"/>
          </p:nvPr>
        </p:nvSpPr>
        <p:spPr>
          <a:xfrm>
            <a:off x="5524208" y="6189424"/>
            <a:ext cx="1143584" cy="525803"/>
          </a:xfrm>
          <a:prstGeom prst="rect">
            <a:avLst/>
          </a:prstGeom>
        </p:spPr>
        <p:txBody>
          <a:bodyPr/>
          <a:lstStyle>
            <a:lvl1pPr algn="ctr">
              <a:spcBef>
                <a:spcPts val="0"/>
              </a:spcBef>
              <a:defRPr sz="1467">
                <a:solidFill>
                  <a:schemeClr val="tx2">
                    <a:lumMod val="50000"/>
                    <a:lumOff val="50000"/>
                  </a:schemeClr>
                </a:solidFill>
                <a:latin typeface="Arial" panose="020B0604020202020204" pitchFamily="34" charset="0"/>
                <a:cs typeface="Arial" panose="020B0604020202020204" pitchFamily="34" charset="0"/>
              </a:defRPr>
            </a:lvl1pPr>
          </a:lstStyle>
          <a:p>
            <a:pPr lvl="0"/>
            <a:r>
              <a:rPr lang="en-GB" dirty="0"/>
              <a:t>Place </a:t>
            </a:r>
          </a:p>
          <a:p>
            <a:pPr lvl="0"/>
            <a:r>
              <a:rPr lang="en-GB" dirty="0"/>
              <a:t>Date</a:t>
            </a:r>
          </a:p>
        </p:txBody>
      </p:sp>
      <p:pic>
        <p:nvPicPr>
          <p:cNvPr id="19" name="Picture 18" descr="Icon&#10;&#10;Description automatically generated">
            <a:extLst>
              <a:ext uri="{FF2B5EF4-FFF2-40B4-BE49-F238E27FC236}">
                <a16:creationId xmlns:a16="http://schemas.microsoft.com/office/drawing/2014/main" id="{6226AD42-9974-417F-B5F1-C017288212C8}"/>
              </a:ext>
            </a:extLst>
          </p:cNvPr>
          <p:cNvPicPr>
            <a:picLocks noChangeAspect="1"/>
          </p:cNvPicPr>
          <p:nvPr/>
        </p:nvPicPr>
        <p:blipFill>
          <a:blip r:embed="rId5"/>
          <a:stretch>
            <a:fillRect/>
          </a:stretch>
        </p:blipFill>
        <p:spPr>
          <a:xfrm>
            <a:off x="10641915" y="79025"/>
            <a:ext cx="1394592" cy="1047809"/>
          </a:xfrm>
          <a:prstGeom prst="rect">
            <a:avLst/>
          </a:prstGeom>
        </p:spPr>
      </p:pic>
      <p:grpSp>
        <p:nvGrpSpPr>
          <p:cNvPr id="4" name="Group 3">
            <a:extLst>
              <a:ext uri="{FF2B5EF4-FFF2-40B4-BE49-F238E27FC236}">
                <a16:creationId xmlns:a16="http://schemas.microsoft.com/office/drawing/2014/main" id="{A87CCAF4-A154-40D5-B892-90209507E688}"/>
              </a:ext>
            </a:extLst>
          </p:cNvPr>
          <p:cNvGrpSpPr/>
          <p:nvPr/>
        </p:nvGrpSpPr>
        <p:grpSpPr>
          <a:xfrm>
            <a:off x="10225552" y="3662171"/>
            <a:ext cx="1966449" cy="3195821"/>
            <a:chOff x="10225547" y="3662171"/>
            <a:chExt cx="1966453" cy="3195827"/>
          </a:xfrm>
        </p:grpSpPr>
        <p:sp>
          <p:nvSpPr>
            <p:cNvPr id="15" name="Rectangle 14">
              <a:extLst>
                <a:ext uri="{FF2B5EF4-FFF2-40B4-BE49-F238E27FC236}">
                  <a16:creationId xmlns:a16="http://schemas.microsoft.com/office/drawing/2014/main" id="{E70E5D88-5339-4CE7-B16E-29A27F78AE77}"/>
                </a:ext>
              </a:extLst>
            </p:cNvPr>
            <p:cNvSpPr/>
            <p:nvPr userDrawn="1"/>
          </p:nvSpPr>
          <p:spPr>
            <a:xfrm>
              <a:off x="10225549" y="3662171"/>
              <a:ext cx="1966451" cy="655830"/>
            </a:xfrm>
            <a:prstGeom prst="rect">
              <a:avLst/>
            </a:prstGeom>
            <a:gradFill flip="none" rotWithShape="1">
              <a:gsLst>
                <a:gs pos="0">
                  <a:schemeClr val="accent5">
                    <a:lumMod val="20000"/>
                    <a:lumOff val="80000"/>
                  </a:schemeClr>
                </a:gs>
                <a:gs pos="100000">
                  <a:schemeClr val="accent4">
                    <a:lumMod val="20000"/>
                    <a:lumOff val="80000"/>
                    <a:alpha val="0"/>
                  </a:schemeClr>
                </a:gs>
              </a:gsLst>
              <a:lin ang="108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E" sz="320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3E52F07-D7B2-4E00-BE55-1CF7B440D4A7}"/>
                </a:ext>
              </a:extLst>
            </p:cNvPr>
            <p:cNvSpPr/>
            <p:nvPr userDrawn="1"/>
          </p:nvSpPr>
          <p:spPr>
            <a:xfrm>
              <a:off x="10225547" y="4419578"/>
              <a:ext cx="1966451" cy="2438420"/>
            </a:xfrm>
            <a:prstGeom prst="rect">
              <a:avLst/>
            </a:prstGeom>
            <a:gradFill flip="none" rotWithShape="1">
              <a:gsLst>
                <a:gs pos="0">
                  <a:schemeClr val="accent5">
                    <a:lumMod val="20000"/>
                    <a:lumOff val="80000"/>
                  </a:schemeClr>
                </a:gs>
                <a:gs pos="100000">
                  <a:schemeClr val="accent4">
                    <a:lumMod val="20000"/>
                    <a:lumOff val="80000"/>
                    <a:alpha val="0"/>
                  </a:schemeClr>
                </a:gs>
              </a:gsLst>
              <a:lin ang="108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E" sz="3200">
                <a:latin typeface="Arial" panose="020B0604020202020204" pitchFamily="34" charset="0"/>
                <a:cs typeface="Arial" panose="020B0604020202020204" pitchFamily="34" charset="0"/>
              </a:endParaRPr>
            </a:p>
          </p:txBody>
        </p:sp>
        <p:pic>
          <p:nvPicPr>
            <p:cNvPr id="20" name="Picture 19" descr="A picture containing shape&#10;&#10;Description automatically generated">
              <a:extLst>
                <a:ext uri="{FF2B5EF4-FFF2-40B4-BE49-F238E27FC236}">
                  <a16:creationId xmlns:a16="http://schemas.microsoft.com/office/drawing/2014/main" id="{448601BD-BF99-46E9-AB6C-8F548710884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782358" y="4575178"/>
              <a:ext cx="1224408" cy="1138863"/>
            </a:xfrm>
            <a:prstGeom prst="rect">
              <a:avLst/>
            </a:prstGeom>
          </p:spPr>
        </p:pic>
      </p:grpSp>
    </p:spTree>
    <p:extLst>
      <p:ext uri="{BB962C8B-B14F-4D97-AF65-F5344CB8AC3E}">
        <p14:creationId xmlns:p14="http://schemas.microsoft.com/office/powerpoint/2010/main" val="4090376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cxnSp>
        <p:nvCxnSpPr>
          <p:cNvPr id="6" name="Gerade Verbindung 9"/>
          <p:cNvCxnSpPr/>
          <p:nvPr/>
        </p:nvCxnSpPr>
        <p:spPr>
          <a:xfrm>
            <a:off x="0" y="207433"/>
            <a:ext cx="609600" cy="0"/>
          </a:xfrm>
          <a:prstGeom prst="line">
            <a:avLst/>
          </a:prstGeom>
          <a:ln w="3175" cmpd="sng">
            <a:solidFill>
              <a:srgbClr val="262A31"/>
            </a:solidFill>
          </a:ln>
          <a:effectLst/>
        </p:spPr>
        <p:style>
          <a:lnRef idx="2">
            <a:schemeClr val="accent1"/>
          </a:lnRef>
          <a:fillRef idx="0">
            <a:schemeClr val="accent1"/>
          </a:fillRef>
          <a:effectRef idx="1">
            <a:schemeClr val="accent1"/>
          </a:effectRef>
          <a:fontRef idx="minor">
            <a:schemeClr val="tx1"/>
          </a:fontRef>
        </p:style>
      </p:cxnSp>
      <p:sp>
        <p:nvSpPr>
          <p:cNvPr id="2" name="Titel 1"/>
          <p:cNvSpPr>
            <a:spLocks noGrp="1"/>
          </p:cNvSpPr>
          <p:nvPr>
            <p:ph type="title" hasCustomPrompt="1"/>
          </p:nvPr>
        </p:nvSpPr>
        <p:spPr>
          <a:xfrm>
            <a:off x="609600" y="406399"/>
            <a:ext cx="10972800" cy="524935"/>
          </a:xfrm>
        </p:spPr>
        <p:txBody>
          <a:bodyPr anchor="b"/>
          <a:lstStyle>
            <a:lvl1pPr>
              <a:defRPr cap="none">
                <a:solidFill>
                  <a:schemeClr val="tx1"/>
                </a:solidFill>
                <a:latin typeface="Calibri Light" panose="020F0302020204030204" pitchFamily="34" charset="0"/>
              </a:defRPr>
            </a:lvl1pPr>
          </a:lstStyle>
          <a:p>
            <a:r>
              <a:rPr lang="en-US" dirty="0"/>
              <a:t>Click to edit master title style</a:t>
            </a:r>
            <a:endParaRPr lang="de-DE" dirty="0"/>
          </a:p>
        </p:txBody>
      </p:sp>
      <p:sp>
        <p:nvSpPr>
          <p:cNvPr id="3" name="Inhaltsplatzhalter 2"/>
          <p:cNvSpPr>
            <a:spLocks noGrp="1"/>
          </p:cNvSpPr>
          <p:nvPr>
            <p:ph idx="1"/>
          </p:nvPr>
        </p:nvSpPr>
        <p:spPr>
          <a:xfrm>
            <a:off x="609601" y="2156179"/>
            <a:ext cx="9335911" cy="3980744"/>
          </a:xfrm>
        </p:spPr>
        <p:txBody>
          <a:bodyPr>
            <a:noAutofit/>
          </a:bodyPr>
          <a:lstStyle>
            <a:lvl1pPr marL="359824" indent="-359824">
              <a:buClr>
                <a:srgbClr val="D8413E"/>
              </a:buClr>
              <a:buFont typeface="Symbol" charset="2"/>
              <a:buChar char="-"/>
              <a:defRPr sz="2400">
                <a:solidFill>
                  <a:schemeClr val="tx1"/>
                </a:solidFill>
                <a:latin typeface="Calibri Light" panose="020F0302020204030204" pitchFamily="34" charset="0"/>
              </a:defRPr>
            </a:lvl1pPr>
            <a:lvl2pPr marL="952476" indent="-342891">
              <a:buClr>
                <a:srgbClr val="D8413E"/>
              </a:buClr>
              <a:buFont typeface="Symbol" charset="2"/>
              <a:buChar char="-"/>
              <a:defRPr sz="2133">
                <a:solidFill>
                  <a:schemeClr val="tx1"/>
                </a:solidFill>
                <a:latin typeface="Calibri Light" panose="020F0302020204030204" pitchFamily="34" charset="0"/>
              </a:defRPr>
            </a:lvl2pPr>
            <a:lvl3pPr marL="1547245" indent="-328076">
              <a:buClr>
                <a:srgbClr val="D8413E"/>
              </a:buClr>
              <a:buFont typeface="Symbol" charset="2"/>
              <a:buChar char="-"/>
              <a:defRPr sz="2133">
                <a:solidFill>
                  <a:schemeClr val="tx1"/>
                </a:solidFill>
                <a:latin typeface="Calibri Light" panose="020F0302020204030204" pitchFamily="34" charset="0"/>
              </a:defRPr>
            </a:lvl3pPr>
            <a:lvl4pPr marL="2156830" indent="-328076">
              <a:buClr>
                <a:srgbClr val="D8413E"/>
              </a:buClr>
              <a:buFont typeface="Symbol" charset="2"/>
              <a:buChar char="-"/>
              <a:defRPr sz="2133">
                <a:solidFill>
                  <a:schemeClr val="tx1"/>
                </a:solidFill>
                <a:latin typeface="Calibri Light" panose="020F0302020204030204" pitchFamily="34" charset="0"/>
              </a:defRPr>
            </a:lvl4pPr>
            <a:lvl5pPr marL="2751598" indent="-313259">
              <a:buClr>
                <a:srgbClr val="D8413E"/>
              </a:buClr>
              <a:buFont typeface="Symbol" charset="2"/>
              <a:buChar char="-"/>
              <a:defRPr sz="2133">
                <a:solidFill>
                  <a:schemeClr val="tx1"/>
                </a:solidFill>
                <a:latin typeface="Calibri Light" panose="020F03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8" name="Textplatzhalter 7"/>
          <p:cNvSpPr>
            <a:spLocks noGrp="1"/>
          </p:cNvSpPr>
          <p:nvPr>
            <p:ph type="body" sz="quarter" idx="13" hasCustomPrompt="1"/>
          </p:nvPr>
        </p:nvSpPr>
        <p:spPr>
          <a:xfrm>
            <a:off x="609601" y="1214967"/>
            <a:ext cx="9335911" cy="586740"/>
          </a:xfrm>
        </p:spPr>
        <p:txBody>
          <a:bodyPr anchor="b">
            <a:noAutofit/>
          </a:bodyPr>
          <a:lstStyle>
            <a:lvl1pPr>
              <a:defRPr sz="1867" cap="none">
                <a:solidFill>
                  <a:schemeClr val="tx1"/>
                </a:solidFill>
                <a:latin typeface="Calibri Light" panose="020F0302020204030204" pitchFamily="34" charset="0"/>
              </a:defRPr>
            </a:lvl1pPr>
          </a:lstStyle>
          <a:p>
            <a:pPr lvl="0"/>
            <a:r>
              <a:rPr lang="en-US" dirty="0"/>
              <a:t>Edit master text styles</a:t>
            </a:r>
          </a:p>
        </p:txBody>
      </p:sp>
      <p:sp>
        <p:nvSpPr>
          <p:cNvPr id="12" name="Inhaltsplatzhalter 11"/>
          <p:cNvSpPr>
            <a:spLocks noGrp="1"/>
          </p:cNvSpPr>
          <p:nvPr>
            <p:ph sz="quarter" idx="14" hasCustomPrompt="1"/>
          </p:nvPr>
        </p:nvSpPr>
        <p:spPr>
          <a:xfrm>
            <a:off x="609601" y="-1"/>
            <a:ext cx="6353385" cy="406399"/>
          </a:xfrm>
        </p:spPr>
        <p:txBody>
          <a:bodyPr anchor="ctr">
            <a:noAutofit/>
          </a:bodyPr>
          <a:lstStyle>
            <a:lvl1pPr>
              <a:defRPr sz="1600" b="1" cap="none">
                <a:solidFill>
                  <a:srgbClr val="262A31"/>
                </a:solidFill>
                <a:latin typeface="Calibri Light" panose="020F0302020204030204" pitchFamily="34" charset="0"/>
                <a:cs typeface="Arial"/>
              </a:defRPr>
            </a:lvl1pPr>
          </a:lstStyle>
          <a:p>
            <a:pPr lvl="0"/>
            <a:r>
              <a:rPr lang="en-US" dirty="0"/>
              <a:t>Edit master text styles</a:t>
            </a:r>
          </a:p>
        </p:txBody>
      </p:sp>
      <p:cxnSp>
        <p:nvCxnSpPr>
          <p:cNvPr id="11" name="Gerade Verbindung 10"/>
          <p:cNvCxnSpPr/>
          <p:nvPr userDrawn="1"/>
        </p:nvCxnSpPr>
        <p:spPr>
          <a:xfrm>
            <a:off x="609600" y="6284893"/>
            <a:ext cx="10972800" cy="0"/>
          </a:xfrm>
          <a:prstGeom prst="line">
            <a:avLst/>
          </a:prstGeom>
          <a:ln w="3175" cmpd="sng">
            <a:solidFill>
              <a:srgbClr val="D8413E"/>
            </a:solidFill>
          </a:ln>
          <a:effectLst/>
        </p:spPr>
        <p:style>
          <a:lnRef idx="2">
            <a:schemeClr val="accent1"/>
          </a:lnRef>
          <a:fillRef idx="0">
            <a:schemeClr val="accent1"/>
          </a:fillRef>
          <a:effectRef idx="1">
            <a:schemeClr val="accent1"/>
          </a:effectRef>
          <a:fontRef idx="minor">
            <a:schemeClr val="tx1"/>
          </a:fontRef>
        </p:style>
      </p:cxnSp>
      <p:sp>
        <p:nvSpPr>
          <p:cNvPr id="13" name="Foliennummernplatzhalter 5"/>
          <p:cNvSpPr>
            <a:spLocks noGrp="1"/>
          </p:cNvSpPr>
          <p:nvPr>
            <p:ph type="sldNum" sz="quarter" idx="4"/>
          </p:nvPr>
        </p:nvSpPr>
        <p:spPr>
          <a:xfrm>
            <a:off x="10598151" y="6427623"/>
            <a:ext cx="990600" cy="430376"/>
          </a:xfrm>
          <a:prstGeom prst="rect">
            <a:avLst/>
          </a:prstGeom>
        </p:spPr>
        <p:txBody>
          <a:bodyPr lIns="0" tIns="0" rIns="0" bIns="0" anchor="t" anchorCtr="0"/>
          <a:lstStyle>
            <a:lvl1pPr marL="0" marR="0" indent="0" algn="r" defTabSz="609585" rtl="0" eaLnBrk="1" fontAlgn="base" latinLnBrk="0" hangingPunct="1">
              <a:lnSpc>
                <a:spcPct val="100000"/>
              </a:lnSpc>
              <a:spcBef>
                <a:spcPct val="0"/>
              </a:spcBef>
              <a:spcAft>
                <a:spcPct val="0"/>
              </a:spcAft>
              <a:buClrTx/>
              <a:buSzTx/>
              <a:buFontTx/>
              <a:buNone/>
              <a:tabLst/>
              <a:defRPr>
                <a:latin typeface="Calibri Light" panose="020F0302020204030204" pitchFamily="34" charset="0"/>
              </a:defRPr>
            </a:lvl1pPr>
          </a:lstStyle>
          <a:p>
            <a:pPr>
              <a:defRPr/>
            </a:pPr>
            <a:fld id="{04AD7245-8B54-4DB6-A787-2BC7C149B53C}" type="slidenum">
              <a:rPr lang="de-DE" altLang="de-DE" sz="1333" smtClean="0">
                <a:solidFill>
                  <a:srgbClr val="D8413E"/>
                </a:solidFill>
                <a:cs typeface="Arial" panose="020B0604020202020204" pitchFamily="34" charset="0"/>
              </a:rPr>
              <a:pPr>
                <a:defRPr/>
              </a:pPr>
              <a:t>‹#›</a:t>
            </a:fld>
            <a:endParaRPr lang="de-DE" altLang="de-DE" sz="1333" dirty="0">
              <a:solidFill>
                <a:srgbClr val="D8413E"/>
              </a:solidFill>
              <a:cs typeface="Arial" panose="020B0604020202020204" pitchFamily="34" charset="0"/>
            </a:endParaRPr>
          </a:p>
        </p:txBody>
      </p:sp>
    </p:spTree>
    <p:extLst>
      <p:ext uri="{BB962C8B-B14F-4D97-AF65-F5344CB8AC3E}">
        <p14:creationId xmlns:p14="http://schemas.microsoft.com/office/powerpoint/2010/main" val="2687735189"/>
      </p:ext>
    </p:extLst>
  </p:cSld>
  <p:clrMapOvr>
    <a:masterClrMapping/>
  </p:clrMapOvr>
  <p:extLst>
    <p:ext uri="{DCECCB84-F9BA-43D5-87BE-67443E8EF086}">
      <p15:sldGuideLst xmlns:p15="http://schemas.microsoft.com/office/powerpoint/2012/main">
        <p15:guide id="1" orient="horz" pos="3049">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261E-4E8B-46AC-B1D4-0D4A7299E37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BF12A7-A82C-4A9A-9925-F7C206679E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29BA86-B9F4-43AC-A37B-BC31DCB0CB18}"/>
              </a:ext>
            </a:extLst>
          </p:cNvPr>
          <p:cNvSpPr>
            <a:spLocks noGrp="1"/>
          </p:cNvSpPr>
          <p:nvPr>
            <p:ph type="dt" sz="half" idx="10"/>
          </p:nvPr>
        </p:nvSpPr>
        <p:spPr/>
        <p:txBody>
          <a:bodyPr/>
          <a:lstStyle/>
          <a:p>
            <a:fld id="{96BABBE4-22D9-45C1-876C-730FE1D7D751}" type="datetimeFigureOut">
              <a:rPr lang="en-GB" smtClean="0"/>
              <a:t>05/06/2024</a:t>
            </a:fld>
            <a:endParaRPr lang="en-GB"/>
          </a:p>
        </p:txBody>
      </p:sp>
      <p:sp>
        <p:nvSpPr>
          <p:cNvPr id="5" name="Footer Placeholder 4">
            <a:extLst>
              <a:ext uri="{FF2B5EF4-FFF2-40B4-BE49-F238E27FC236}">
                <a16:creationId xmlns:a16="http://schemas.microsoft.com/office/drawing/2014/main" id="{43BBA405-48DD-4632-96DF-3C765626F3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DA6324-581A-40CB-AF16-90BDFF57735A}"/>
              </a:ext>
            </a:extLst>
          </p:cNvPr>
          <p:cNvSpPr>
            <a:spLocks noGrp="1"/>
          </p:cNvSpPr>
          <p:nvPr>
            <p:ph type="sldNum" sz="quarter" idx="12"/>
          </p:nvPr>
        </p:nvSpPr>
        <p:spPr/>
        <p:txBody>
          <a:bodyPr/>
          <a:lstStyle/>
          <a:p>
            <a:fld id="{942D98EF-2A22-4CF9-9AD0-91505D502FAE}" type="slidenum">
              <a:rPr lang="en-GB" smtClean="0"/>
              <a:t>‹#›</a:t>
            </a:fld>
            <a:endParaRPr lang="en-GB"/>
          </a:p>
        </p:txBody>
      </p:sp>
    </p:spTree>
    <p:extLst>
      <p:ext uri="{BB962C8B-B14F-4D97-AF65-F5344CB8AC3E}">
        <p14:creationId xmlns:p14="http://schemas.microsoft.com/office/powerpoint/2010/main" val="3625929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82F9D-ECE5-433A-A51F-8AC42162C4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0E3186B-D2D5-436D-ACE5-A3DFAFFE46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9BED69-0C5C-410E-9AD4-2E87A44A58BB}"/>
              </a:ext>
            </a:extLst>
          </p:cNvPr>
          <p:cNvSpPr>
            <a:spLocks noGrp="1"/>
          </p:cNvSpPr>
          <p:nvPr>
            <p:ph type="dt" sz="half" idx="10"/>
          </p:nvPr>
        </p:nvSpPr>
        <p:spPr/>
        <p:txBody>
          <a:bodyPr/>
          <a:lstStyle/>
          <a:p>
            <a:fld id="{96BABBE4-22D9-45C1-876C-730FE1D7D751}" type="datetimeFigureOut">
              <a:rPr lang="en-GB" smtClean="0"/>
              <a:t>05/06/2024</a:t>
            </a:fld>
            <a:endParaRPr lang="en-GB"/>
          </a:p>
        </p:txBody>
      </p:sp>
      <p:sp>
        <p:nvSpPr>
          <p:cNvPr id="5" name="Footer Placeholder 4">
            <a:extLst>
              <a:ext uri="{FF2B5EF4-FFF2-40B4-BE49-F238E27FC236}">
                <a16:creationId xmlns:a16="http://schemas.microsoft.com/office/drawing/2014/main" id="{4FD00E67-EF37-4983-A46D-92AFCC2D4B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58CF517-E943-44A8-A15B-03E00E2BF2F9}"/>
              </a:ext>
            </a:extLst>
          </p:cNvPr>
          <p:cNvSpPr>
            <a:spLocks noGrp="1"/>
          </p:cNvSpPr>
          <p:nvPr>
            <p:ph type="sldNum" sz="quarter" idx="12"/>
          </p:nvPr>
        </p:nvSpPr>
        <p:spPr/>
        <p:txBody>
          <a:bodyPr/>
          <a:lstStyle/>
          <a:p>
            <a:fld id="{942D98EF-2A22-4CF9-9AD0-91505D502FAE}" type="slidenum">
              <a:rPr lang="en-GB" smtClean="0"/>
              <a:t>‹#›</a:t>
            </a:fld>
            <a:endParaRPr lang="en-GB"/>
          </a:p>
        </p:txBody>
      </p:sp>
    </p:spTree>
    <p:extLst>
      <p:ext uri="{BB962C8B-B14F-4D97-AF65-F5344CB8AC3E}">
        <p14:creationId xmlns:p14="http://schemas.microsoft.com/office/powerpoint/2010/main" val="2529255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BF3D0-543F-4FD0-860A-CCD746347E4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DE3BB42-6179-4821-8A25-025AF78D16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79DA22E-6B18-4FBE-BCF5-A6B9719171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3BC43DF-15E0-4A24-8ADF-0F474FF925BD}"/>
              </a:ext>
            </a:extLst>
          </p:cNvPr>
          <p:cNvSpPr>
            <a:spLocks noGrp="1"/>
          </p:cNvSpPr>
          <p:nvPr>
            <p:ph type="dt" sz="half" idx="10"/>
          </p:nvPr>
        </p:nvSpPr>
        <p:spPr/>
        <p:txBody>
          <a:bodyPr/>
          <a:lstStyle/>
          <a:p>
            <a:fld id="{96BABBE4-22D9-45C1-876C-730FE1D7D751}" type="datetimeFigureOut">
              <a:rPr lang="en-GB" smtClean="0"/>
              <a:t>05/06/2024</a:t>
            </a:fld>
            <a:endParaRPr lang="en-GB"/>
          </a:p>
        </p:txBody>
      </p:sp>
      <p:sp>
        <p:nvSpPr>
          <p:cNvPr id="6" name="Footer Placeholder 5">
            <a:extLst>
              <a:ext uri="{FF2B5EF4-FFF2-40B4-BE49-F238E27FC236}">
                <a16:creationId xmlns:a16="http://schemas.microsoft.com/office/drawing/2014/main" id="{FAF97FBB-57C5-43E4-BF79-74A787F369A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CF03439-6B7E-443B-8C9E-CAF2BD4B8112}"/>
              </a:ext>
            </a:extLst>
          </p:cNvPr>
          <p:cNvSpPr>
            <a:spLocks noGrp="1"/>
          </p:cNvSpPr>
          <p:nvPr>
            <p:ph type="sldNum" sz="quarter" idx="12"/>
          </p:nvPr>
        </p:nvSpPr>
        <p:spPr/>
        <p:txBody>
          <a:bodyPr/>
          <a:lstStyle/>
          <a:p>
            <a:fld id="{942D98EF-2A22-4CF9-9AD0-91505D502FAE}" type="slidenum">
              <a:rPr lang="en-GB" smtClean="0"/>
              <a:t>‹#›</a:t>
            </a:fld>
            <a:endParaRPr lang="en-GB"/>
          </a:p>
        </p:txBody>
      </p:sp>
    </p:spTree>
    <p:extLst>
      <p:ext uri="{BB962C8B-B14F-4D97-AF65-F5344CB8AC3E}">
        <p14:creationId xmlns:p14="http://schemas.microsoft.com/office/powerpoint/2010/main" val="658494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932D0-F53A-41C4-A6DF-F60B750C822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6671D-09EA-4279-9CFA-DD90639DA1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8DAB2A-8D3E-42CD-9701-ECBDC957C8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5CA3FC-A5E3-4367-9629-C57E267666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8A41A4-2C76-4F1B-9F84-A088AD8B48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26E436D-313F-4678-B1F7-BD29BF7B1DCD}"/>
              </a:ext>
            </a:extLst>
          </p:cNvPr>
          <p:cNvSpPr>
            <a:spLocks noGrp="1"/>
          </p:cNvSpPr>
          <p:nvPr>
            <p:ph type="dt" sz="half" idx="10"/>
          </p:nvPr>
        </p:nvSpPr>
        <p:spPr/>
        <p:txBody>
          <a:bodyPr/>
          <a:lstStyle/>
          <a:p>
            <a:fld id="{96BABBE4-22D9-45C1-876C-730FE1D7D751}" type="datetimeFigureOut">
              <a:rPr lang="en-GB" smtClean="0"/>
              <a:t>05/06/2024</a:t>
            </a:fld>
            <a:endParaRPr lang="en-GB"/>
          </a:p>
        </p:txBody>
      </p:sp>
      <p:sp>
        <p:nvSpPr>
          <p:cNvPr id="8" name="Footer Placeholder 7">
            <a:extLst>
              <a:ext uri="{FF2B5EF4-FFF2-40B4-BE49-F238E27FC236}">
                <a16:creationId xmlns:a16="http://schemas.microsoft.com/office/drawing/2014/main" id="{3B7D4A12-F057-43CD-9781-DD953FDE394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61DBDD5-531B-4188-9EF2-0DEA5C6B98E7}"/>
              </a:ext>
            </a:extLst>
          </p:cNvPr>
          <p:cNvSpPr>
            <a:spLocks noGrp="1"/>
          </p:cNvSpPr>
          <p:nvPr>
            <p:ph type="sldNum" sz="quarter" idx="12"/>
          </p:nvPr>
        </p:nvSpPr>
        <p:spPr/>
        <p:txBody>
          <a:bodyPr/>
          <a:lstStyle/>
          <a:p>
            <a:fld id="{942D98EF-2A22-4CF9-9AD0-91505D502FAE}" type="slidenum">
              <a:rPr lang="en-GB" smtClean="0"/>
              <a:t>‹#›</a:t>
            </a:fld>
            <a:endParaRPr lang="en-GB"/>
          </a:p>
        </p:txBody>
      </p:sp>
    </p:spTree>
    <p:extLst>
      <p:ext uri="{BB962C8B-B14F-4D97-AF65-F5344CB8AC3E}">
        <p14:creationId xmlns:p14="http://schemas.microsoft.com/office/powerpoint/2010/main" val="1105393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3585A-A534-4088-B3E9-DEB72341E9C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7C9FBB2-F79F-4D8C-8881-9DDF842B42E4}"/>
              </a:ext>
            </a:extLst>
          </p:cNvPr>
          <p:cNvSpPr>
            <a:spLocks noGrp="1"/>
          </p:cNvSpPr>
          <p:nvPr>
            <p:ph type="dt" sz="half" idx="10"/>
          </p:nvPr>
        </p:nvSpPr>
        <p:spPr/>
        <p:txBody>
          <a:bodyPr/>
          <a:lstStyle/>
          <a:p>
            <a:fld id="{96BABBE4-22D9-45C1-876C-730FE1D7D751}" type="datetimeFigureOut">
              <a:rPr lang="en-GB" smtClean="0"/>
              <a:t>05/06/2024</a:t>
            </a:fld>
            <a:endParaRPr lang="en-GB"/>
          </a:p>
        </p:txBody>
      </p:sp>
      <p:sp>
        <p:nvSpPr>
          <p:cNvPr id="4" name="Footer Placeholder 3">
            <a:extLst>
              <a:ext uri="{FF2B5EF4-FFF2-40B4-BE49-F238E27FC236}">
                <a16:creationId xmlns:a16="http://schemas.microsoft.com/office/drawing/2014/main" id="{107177F2-90F4-4A28-BB90-D41345AD7F6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DE1895E-46D0-4760-8D03-08FD1CDDB8C0}"/>
              </a:ext>
            </a:extLst>
          </p:cNvPr>
          <p:cNvSpPr>
            <a:spLocks noGrp="1"/>
          </p:cNvSpPr>
          <p:nvPr>
            <p:ph type="sldNum" sz="quarter" idx="12"/>
          </p:nvPr>
        </p:nvSpPr>
        <p:spPr/>
        <p:txBody>
          <a:bodyPr/>
          <a:lstStyle/>
          <a:p>
            <a:fld id="{942D98EF-2A22-4CF9-9AD0-91505D502FAE}" type="slidenum">
              <a:rPr lang="en-GB" smtClean="0"/>
              <a:t>‹#›</a:t>
            </a:fld>
            <a:endParaRPr lang="en-GB"/>
          </a:p>
        </p:txBody>
      </p:sp>
    </p:spTree>
    <p:extLst>
      <p:ext uri="{BB962C8B-B14F-4D97-AF65-F5344CB8AC3E}">
        <p14:creationId xmlns:p14="http://schemas.microsoft.com/office/powerpoint/2010/main" val="2557919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77B1EB-5C61-4F38-BBD2-CA799ED17825}"/>
              </a:ext>
            </a:extLst>
          </p:cNvPr>
          <p:cNvSpPr>
            <a:spLocks noGrp="1"/>
          </p:cNvSpPr>
          <p:nvPr>
            <p:ph type="dt" sz="half" idx="10"/>
          </p:nvPr>
        </p:nvSpPr>
        <p:spPr/>
        <p:txBody>
          <a:bodyPr/>
          <a:lstStyle/>
          <a:p>
            <a:fld id="{96BABBE4-22D9-45C1-876C-730FE1D7D751}" type="datetimeFigureOut">
              <a:rPr lang="en-GB" smtClean="0"/>
              <a:t>05/06/2024</a:t>
            </a:fld>
            <a:endParaRPr lang="en-GB"/>
          </a:p>
        </p:txBody>
      </p:sp>
      <p:sp>
        <p:nvSpPr>
          <p:cNvPr id="3" name="Footer Placeholder 2">
            <a:extLst>
              <a:ext uri="{FF2B5EF4-FFF2-40B4-BE49-F238E27FC236}">
                <a16:creationId xmlns:a16="http://schemas.microsoft.com/office/drawing/2014/main" id="{F92FEEBD-5733-4D15-96BB-5C4A9E74136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34FFA8B-3755-402A-870D-139D028F5552}"/>
              </a:ext>
            </a:extLst>
          </p:cNvPr>
          <p:cNvSpPr>
            <a:spLocks noGrp="1"/>
          </p:cNvSpPr>
          <p:nvPr>
            <p:ph type="sldNum" sz="quarter" idx="12"/>
          </p:nvPr>
        </p:nvSpPr>
        <p:spPr/>
        <p:txBody>
          <a:bodyPr/>
          <a:lstStyle/>
          <a:p>
            <a:fld id="{942D98EF-2A22-4CF9-9AD0-91505D502FAE}" type="slidenum">
              <a:rPr lang="en-GB" smtClean="0"/>
              <a:t>‹#›</a:t>
            </a:fld>
            <a:endParaRPr lang="en-GB"/>
          </a:p>
        </p:txBody>
      </p:sp>
    </p:spTree>
    <p:extLst>
      <p:ext uri="{BB962C8B-B14F-4D97-AF65-F5344CB8AC3E}">
        <p14:creationId xmlns:p14="http://schemas.microsoft.com/office/powerpoint/2010/main" val="2539457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4EA3-778C-486A-9A28-A4FFE0C9D1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DB3B0D2-5428-47AD-8B8B-1F262C41A4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9746BD4-FF0B-4B27-A6C3-31A77A20E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89C29F-D5BA-4DA8-8780-9F9C7CB8EBE5}"/>
              </a:ext>
            </a:extLst>
          </p:cNvPr>
          <p:cNvSpPr>
            <a:spLocks noGrp="1"/>
          </p:cNvSpPr>
          <p:nvPr>
            <p:ph type="dt" sz="half" idx="10"/>
          </p:nvPr>
        </p:nvSpPr>
        <p:spPr/>
        <p:txBody>
          <a:bodyPr/>
          <a:lstStyle/>
          <a:p>
            <a:fld id="{96BABBE4-22D9-45C1-876C-730FE1D7D751}" type="datetimeFigureOut">
              <a:rPr lang="en-GB" smtClean="0"/>
              <a:t>05/06/2024</a:t>
            </a:fld>
            <a:endParaRPr lang="en-GB"/>
          </a:p>
        </p:txBody>
      </p:sp>
      <p:sp>
        <p:nvSpPr>
          <p:cNvPr id="6" name="Footer Placeholder 5">
            <a:extLst>
              <a:ext uri="{FF2B5EF4-FFF2-40B4-BE49-F238E27FC236}">
                <a16:creationId xmlns:a16="http://schemas.microsoft.com/office/drawing/2014/main" id="{6D812A5B-7F8A-4AC2-A914-83D7DE4D3F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EB5C897-6871-46F2-ADE9-253BCE738DF7}"/>
              </a:ext>
            </a:extLst>
          </p:cNvPr>
          <p:cNvSpPr>
            <a:spLocks noGrp="1"/>
          </p:cNvSpPr>
          <p:nvPr>
            <p:ph type="sldNum" sz="quarter" idx="12"/>
          </p:nvPr>
        </p:nvSpPr>
        <p:spPr/>
        <p:txBody>
          <a:bodyPr/>
          <a:lstStyle/>
          <a:p>
            <a:fld id="{942D98EF-2A22-4CF9-9AD0-91505D502FAE}" type="slidenum">
              <a:rPr lang="en-GB" smtClean="0"/>
              <a:t>‹#›</a:t>
            </a:fld>
            <a:endParaRPr lang="en-GB"/>
          </a:p>
        </p:txBody>
      </p:sp>
    </p:spTree>
    <p:extLst>
      <p:ext uri="{BB962C8B-B14F-4D97-AF65-F5344CB8AC3E}">
        <p14:creationId xmlns:p14="http://schemas.microsoft.com/office/powerpoint/2010/main" val="4157023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93A36-A928-4401-BC9C-536E8B0BE1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A7D1339-0137-4829-BD7F-413D52E446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57AD93A-8763-406E-901F-B49949094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8EF51E-29AE-4761-9345-B9A1DD8C32C4}"/>
              </a:ext>
            </a:extLst>
          </p:cNvPr>
          <p:cNvSpPr>
            <a:spLocks noGrp="1"/>
          </p:cNvSpPr>
          <p:nvPr>
            <p:ph type="dt" sz="half" idx="10"/>
          </p:nvPr>
        </p:nvSpPr>
        <p:spPr/>
        <p:txBody>
          <a:bodyPr/>
          <a:lstStyle/>
          <a:p>
            <a:fld id="{96BABBE4-22D9-45C1-876C-730FE1D7D751}" type="datetimeFigureOut">
              <a:rPr lang="en-GB" smtClean="0"/>
              <a:t>05/06/2024</a:t>
            </a:fld>
            <a:endParaRPr lang="en-GB"/>
          </a:p>
        </p:txBody>
      </p:sp>
      <p:sp>
        <p:nvSpPr>
          <p:cNvPr id="6" name="Footer Placeholder 5">
            <a:extLst>
              <a:ext uri="{FF2B5EF4-FFF2-40B4-BE49-F238E27FC236}">
                <a16:creationId xmlns:a16="http://schemas.microsoft.com/office/drawing/2014/main" id="{9D7BA7BD-1FE2-469C-B219-58F7FB08411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C995A55-FC27-4B8B-B4E7-6D05D85F6EA4}"/>
              </a:ext>
            </a:extLst>
          </p:cNvPr>
          <p:cNvSpPr>
            <a:spLocks noGrp="1"/>
          </p:cNvSpPr>
          <p:nvPr>
            <p:ph type="sldNum" sz="quarter" idx="12"/>
          </p:nvPr>
        </p:nvSpPr>
        <p:spPr/>
        <p:txBody>
          <a:bodyPr/>
          <a:lstStyle/>
          <a:p>
            <a:fld id="{942D98EF-2A22-4CF9-9AD0-91505D502FAE}" type="slidenum">
              <a:rPr lang="en-GB" smtClean="0"/>
              <a:t>‹#›</a:t>
            </a:fld>
            <a:endParaRPr lang="en-GB"/>
          </a:p>
        </p:txBody>
      </p:sp>
    </p:spTree>
    <p:extLst>
      <p:ext uri="{BB962C8B-B14F-4D97-AF65-F5344CB8AC3E}">
        <p14:creationId xmlns:p14="http://schemas.microsoft.com/office/powerpoint/2010/main" val="4124136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935F32-2BE4-4C85-9C87-91E8AD29D1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C4E8ACE-4F79-4A07-8F9F-559DCA031C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65D8D9D-B894-466C-9D35-6C04CA6F88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BABBE4-22D9-45C1-876C-730FE1D7D751}" type="datetimeFigureOut">
              <a:rPr lang="en-GB" smtClean="0"/>
              <a:t>05/06/2024</a:t>
            </a:fld>
            <a:endParaRPr lang="en-GB"/>
          </a:p>
        </p:txBody>
      </p:sp>
      <p:sp>
        <p:nvSpPr>
          <p:cNvPr id="5" name="Footer Placeholder 4">
            <a:extLst>
              <a:ext uri="{FF2B5EF4-FFF2-40B4-BE49-F238E27FC236}">
                <a16:creationId xmlns:a16="http://schemas.microsoft.com/office/drawing/2014/main" id="{17A39ABC-596D-4EDA-86DE-5136D24461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82F679E-EC5E-4723-B29A-CE9A1F131E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2D98EF-2A22-4CF9-9AD0-91505D502FAE}" type="slidenum">
              <a:rPr lang="en-GB" smtClean="0"/>
              <a:t>‹#›</a:t>
            </a:fld>
            <a:endParaRPr lang="en-GB"/>
          </a:p>
        </p:txBody>
      </p:sp>
    </p:spTree>
    <p:extLst>
      <p:ext uri="{BB962C8B-B14F-4D97-AF65-F5344CB8AC3E}">
        <p14:creationId xmlns:p14="http://schemas.microsoft.com/office/powerpoint/2010/main" val="989267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hyperlink" Target="https://creativecommons.org/licenses/by-nc-sa/4.0/?ref=chooser-v1" TargetMode="External"/><Relationship Id="rId5" Type="http://schemas.openxmlformats.org/officeDocument/2006/relationships/hyperlink" Target="https://github.com/ZhixuNi/" TargetMode="External"/><Relationship Id="rId4" Type="http://schemas.openxmlformats.org/officeDocument/2006/relationships/hyperlink" Target="https://github.com/ZhixuNi/PeakPickingLectur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jpe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image" Target="../media/image42.sv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9.png"/><Relationship Id="rId7" Type="http://schemas.openxmlformats.org/officeDocument/2006/relationships/image" Target="../media/image45.svg"/><Relationship Id="rId2" Type="http://schemas.openxmlformats.org/officeDocument/2006/relationships/image" Target="../media/image43.png"/><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38.png"/><Relationship Id="rId4" Type="http://schemas.openxmlformats.org/officeDocument/2006/relationships/image" Target="../media/image40.png"/><Relationship Id="rId9" Type="http://schemas.openxmlformats.org/officeDocument/2006/relationships/image" Target="../media/image47.svg"/></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8.pn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39.png"/><Relationship Id="rId4" Type="http://schemas.openxmlformats.org/officeDocument/2006/relationships/image" Target="../media/image43.png"/><Relationship Id="rId9" Type="http://schemas.openxmlformats.org/officeDocument/2006/relationships/image" Target="../media/image47.sv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20.png"/><Relationship Id="rId7" Type="http://schemas.openxmlformats.org/officeDocument/2006/relationships/image" Target="../media/image54.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26.tiff"/><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svg"/></Relationships>
</file>

<file path=ppt/slides/_rels/slide34.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68.png"/><Relationship Id="rId7" Type="http://schemas.openxmlformats.org/officeDocument/2006/relationships/image" Target="../media/image62.png"/><Relationship Id="rId2" Type="http://schemas.openxmlformats.org/officeDocument/2006/relationships/image" Target="../media/image67.png"/><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70.png"/><Relationship Id="rId10" Type="http://schemas.openxmlformats.org/officeDocument/2006/relationships/image" Target="../media/image42.svg"/><Relationship Id="rId4" Type="http://schemas.openxmlformats.org/officeDocument/2006/relationships/image" Target="../media/image69.png"/><Relationship Id="rId9" Type="http://schemas.openxmlformats.org/officeDocument/2006/relationships/image" Target="../media/image41.png"/></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73.png"/><Relationship Id="rId3" Type="http://schemas.openxmlformats.org/officeDocument/2006/relationships/hyperlink" Target="https://github.com/ZhixuNi/PeakPickingLecture" TargetMode="External"/><Relationship Id="rId7" Type="http://schemas.openxmlformats.org/officeDocument/2006/relationships/image" Target="../media/image43.png"/><Relationship Id="rId12" Type="http://schemas.openxmlformats.org/officeDocument/2006/relationships/image" Target="../media/image72.jpeg"/><Relationship Id="rId17" Type="http://schemas.openxmlformats.org/officeDocument/2006/relationships/image" Target="../media/image8.png"/><Relationship Id="rId2" Type="http://schemas.openxmlformats.org/officeDocument/2006/relationships/notesSlide" Target="../notesSlides/notesSlide3.xml"/><Relationship Id="rId16"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39.png"/><Relationship Id="rId11" Type="http://schemas.openxmlformats.org/officeDocument/2006/relationships/image" Target="../media/image71.png"/><Relationship Id="rId5" Type="http://schemas.openxmlformats.org/officeDocument/2006/relationships/hyperlink" Target="https://creativecommons.org/licenses/by-nc-sa/4.0/?ref=chooser-v1" TargetMode="External"/><Relationship Id="rId15" Type="http://schemas.openxmlformats.org/officeDocument/2006/relationships/image" Target="../media/image58.jpeg"/><Relationship Id="rId10" Type="http://schemas.openxmlformats.org/officeDocument/2006/relationships/image" Target="../media/image25.tiff"/><Relationship Id="rId4" Type="http://schemas.openxmlformats.org/officeDocument/2006/relationships/hyperlink" Target="https://github.com/ZhixuNi/" TargetMode="External"/><Relationship Id="rId9" Type="http://schemas.openxmlformats.org/officeDocument/2006/relationships/image" Target="../media/image59.png"/><Relationship Id="rId14" Type="http://schemas.openxmlformats.org/officeDocument/2006/relationships/image" Target="../media/image74.svg"/></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F1E5A8-58F9-4464-9087-39B2264EB473}"/>
              </a:ext>
            </a:extLst>
          </p:cNvPr>
          <p:cNvSpPr>
            <a:spLocks noGrp="1"/>
          </p:cNvSpPr>
          <p:nvPr>
            <p:ph type="body" sz="quarter" idx="10"/>
          </p:nvPr>
        </p:nvSpPr>
        <p:spPr>
          <a:xfrm>
            <a:off x="336552" y="5020734"/>
            <a:ext cx="3854449" cy="726045"/>
          </a:xfrm>
        </p:spPr>
        <p:txBody>
          <a:bodyPr/>
          <a:lstStyle/>
          <a:p>
            <a:pPr marL="0" indent="0">
              <a:buNone/>
            </a:pPr>
            <a:r>
              <a:rPr lang="en-GB" dirty="0">
                <a:latin typeface="Arial" panose="020B0604020202020204" pitchFamily="34" charset="0"/>
                <a:cs typeface="Arial" panose="020B0604020202020204" pitchFamily="34" charset="0"/>
              </a:rPr>
              <a:t>Zhixu Ni</a:t>
            </a:r>
            <a:endParaRPr lang="LID4096"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589F0AF0-F6A2-464B-834E-A9DD696A06CD}"/>
              </a:ext>
            </a:extLst>
          </p:cNvPr>
          <p:cNvSpPr>
            <a:spLocks noGrp="1"/>
          </p:cNvSpPr>
          <p:nvPr>
            <p:ph type="body" sz="quarter" idx="11"/>
          </p:nvPr>
        </p:nvSpPr>
        <p:spPr>
          <a:xfrm>
            <a:off x="336002" y="5584063"/>
            <a:ext cx="1391484" cy="393940"/>
          </a:xfrm>
        </p:spPr>
        <p:txBody>
          <a:bodyPr>
            <a:normAutofit/>
          </a:bodyPr>
          <a:lstStyle/>
          <a:p>
            <a:pPr marL="0" indent="0" algn="l">
              <a:lnSpc>
                <a:spcPct val="150000"/>
              </a:lnSpc>
              <a:buNone/>
            </a:pPr>
            <a:r>
              <a:rPr lang="en-US" altLang="zh-CN" dirty="0"/>
              <a:t>06</a:t>
            </a:r>
            <a:r>
              <a:rPr lang="en-GB" dirty="0">
                <a:latin typeface="Arial" panose="020B0604020202020204" pitchFamily="34" charset="0"/>
                <a:cs typeface="Arial" panose="020B0604020202020204" pitchFamily="34" charset="0"/>
              </a:rPr>
              <a:t>.</a:t>
            </a:r>
            <a:r>
              <a:rPr lang="en-US" dirty="0"/>
              <a:t>06.</a:t>
            </a:r>
            <a:r>
              <a:rPr lang="en-GB" dirty="0">
                <a:latin typeface="Arial" panose="020B0604020202020204" pitchFamily="34" charset="0"/>
                <a:cs typeface="Arial" panose="020B0604020202020204" pitchFamily="34" charset="0"/>
              </a:rPr>
              <a:t>2024</a:t>
            </a:r>
            <a:endParaRPr lang="LID4096" dirty="0">
              <a:latin typeface="Arial" panose="020B0604020202020204" pitchFamily="34" charset="0"/>
              <a:cs typeface="Arial" panose="020B0604020202020204" pitchFamily="34" charset="0"/>
            </a:endParaRPr>
          </a:p>
        </p:txBody>
      </p:sp>
      <p:pic>
        <p:nvPicPr>
          <p:cNvPr id="7" name="Picture 2" descr="Presentation – COST ACTION BM1307">
            <a:extLst>
              <a:ext uri="{FF2B5EF4-FFF2-40B4-BE49-F238E27FC236}">
                <a16:creationId xmlns:a16="http://schemas.microsoft.com/office/drawing/2014/main" id="{F6539FF3-D4A5-2AD7-4185-0D3066A9A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200" y="3682946"/>
            <a:ext cx="1235437" cy="5939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ownload centre for visual elements - Regional Policy - European Commission">
            <a:extLst>
              <a:ext uri="{FF2B5EF4-FFF2-40B4-BE49-F238E27FC236}">
                <a16:creationId xmlns:a16="http://schemas.microsoft.com/office/drawing/2014/main" id="{6952692C-C000-6C21-8121-7D504D839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0517" y="6569073"/>
            <a:ext cx="1391484" cy="29230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D1D2FA6-A3EE-56D4-D9EE-62A7B0DEF7D0}"/>
              </a:ext>
            </a:extLst>
          </p:cNvPr>
          <p:cNvSpPr>
            <a:spLocks noGrp="1"/>
          </p:cNvSpPr>
          <p:nvPr>
            <p:ph type="ctrTitle"/>
          </p:nvPr>
        </p:nvSpPr>
        <p:spPr>
          <a:xfrm>
            <a:off x="336002" y="2394094"/>
            <a:ext cx="9979569" cy="1983084"/>
          </a:xfrm>
        </p:spPr>
        <p:txBody>
          <a:bodyPr>
            <a:noAutofit/>
          </a:bodyPr>
          <a:lstStyle/>
          <a:p>
            <a:pPr>
              <a:lnSpc>
                <a:spcPct val="150000"/>
              </a:lnSpc>
            </a:pPr>
            <a:r>
              <a:rPr lang="en-US" sz="3600" dirty="0"/>
              <a:t>Algorithmic Concepts of Peak Picking</a:t>
            </a:r>
            <a:br>
              <a:rPr lang="en-US" sz="3600" dirty="0"/>
            </a:br>
            <a:r>
              <a:rPr lang="en-US" sz="3600" dirty="0"/>
              <a:t># </a:t>
            </a:r>
            <a:r>
              <a:rPr lang="en-US" sz="3600" dirty="0" err="1"/>
              <a:t>Algorithmische</a:t>
            </a:r>
            <a:r>
              <a:rPr lang="en-US" sz="3600" dirty="0"/>
              <a:t> </a:t>
            </a:r>
            <a:r>
              <a:rPr lang="en-US" sz="3600" dirty="0" err="1"/>
              <a:t>Konzepte</a:t>
            </a:r>
            <a:r>
              <a:rPr lang="en-US" sz="3600" dirty="0"/>
              <a:t> </a:t>
            </a:r>
            <a:r>
              <a:rPr lang="en-US" sz="3600" dirty="0" err="1"/>
              <a:t>für</a:t>
            </a:r>
            <a:r>
              <a:rPr lang="en-US" sz="3600" dirty="0"/>
              <a:t> Peak Picking </a:t>
            </a:r>
            <a:endParaRPr lang="en-DE" sz="3600" dirty="0"/>
          </a:p>
        </p:txBody>
      </p:sp>
      <p:grpSp>
        <p:nvGrpSpPr>
          <p:cNvPr id="17" name="Group 16">
            <a:extLst>
              <a:ext uri="{FF2B5EF4-FFF2-40B4-BE49-F238E27FC236}">
                <a16:creationId xmlns:a16="http://schemas.microsoft.com/office/drawing/2014/main" id="{FAF4B2D3-EF36-BE2B-71DB-2648A6DBFE28}"/>
              </a:ext>
            </a:extLst>
          </p:cNvPr>
          <p:cNvGrpSpPr/>
          <p:nvPr/>
        </p:nvGrpSpPr>
        <p:grpSpPr>
          <a:xfrm>
            <a:off x="6915725" y="4534727"/>
            <a:ext cx="3259222" cy="1629011"/>
            <a:chOff x="5336245" y="1987400"/>
            <a:chExt cx="1496505" cy="747977"/>
          </a:xfrm>
        </p:grpSpPr>
        <p:grpSp>
          <p:nvGrpSpPr>
            <p:cNvPr id="2" name="Group 1">
              <a:extLst>
                <a:ext uri="{FF2B5EF4-FFF2-40B4-BE49-F238E27FC236}">
                  <a16:creationId xmlns:a16="http://schemas.microsoft.com/office/drawing/2014/main" id="{55377761-5581-565B-3D71-76957131FF5B}"/>
                </a:ext>
              </a:extLst>
            </p:cNvPr>
            <p:cNvGrpSpPr/>
            <p:nvPr/>
          </p:nvGrpSpPr>
          <p:grpSpPr>
            <a:xfrm>
              <a:off x="5336245" y="2053315"/>
              <a:ext cx="1496505" cy="632511"/>
              <a:chOff x="4201748" y="2091704"/>
              <a:chExt cx="586240" cy="247780"/>
            </a:xfrm>
          </p:grpSpPr>
          <p:sp>
            <p:nvSpPr>
              <p:cNvPr id="3" name="Isosceles Triangle 2078">
                <a:extLst>
                  <a:ext uri="{FF2B5EF4-FFF2-40B4-BE49-F238E27FC236}">
                    <a16:creationId xmlns:a16="http://schemas.microsoft.com/office/drawing/2014/main" id="{055B22D8-6E0F-DBCC-3EA7-A6ABBB662467}"/>
                  </a:ext>
                </a:extLst>
              </p:cNvPr>
              <p:cNvSpPr/>
              <p:nvPr/>
            </p:nvSpPr>
            <p:spPr>
              <a:xfrm>
                <a:off x="4355278" y="2265829"/>
                <a:ext cx="56651" cy="73655"/>
              </a:xfrm>
              <a:prstGeom prst="triangl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6" name="Isosceles Triangle 8">
                <a:extLst>
                  <a:ext uri="{FF2B5EF4-FFF2-40B4-BE49-F238E27FC236}">
                    <a16:creationId xmlns:a16="http://schemas.microsoft.com/office/drawing/2014/main" id="{F2F35840-8283-C3E2-01E7-7205505A96A1}"/>
                  </a:ext>
                </a:extLst>
              </p:cNvPr>
              <p:cNvSpPr/>
              <p:nvPr/>
            </p:nvSpPr>
            <p:spPr>
              <a:xfrm>
                <a:off x="4440144" y="2121243"/>
                <a:ext cx="112108" cy="213376"/>
              </a:xfrm>
              <a:prstGeom prst="triangle">
                <a:avLst/>
              </a:prstGeom>
              <a:solidFill>
                <a:srgbClr val="00B05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0" name="Group 9">
                <a:extLst>
                  <a:ext uri="{FF2B5EF4-FFF2-40B4-BE49-F238E27FC236}">
                    <a16:creationId xmlns:a16="http://schemas.microsoft.com/office/drawing/2014/main" id="{35DE48A2-7F49-041F-990B-D44CEEC2D47E}"/>
                  </a:ext>
                </a:extLst>
              </p:cNvPr>
              <p:cNvGrpSpPr/>
              <p:nvPr/>
            </p:nvGrpSpPr>
            <p:grpSpPr>
              <a:xfrm>
                <a:off x="4201748" y="2091704"/>
                <a:ext cx="586240" cy="247780"/>
                <a:chOff x="723653" y="977359"/>
                <a:chExt cx="1193176" cy="504308"/>
              </a:xfrm>
            </p:grpSpPr>
            <p:sp>
              <p:nvSpPr>
                <p:cNvPr id="12" name="Freeform 191">
                  <a:extLst>
                    <a:ext uri="{FF2B5EF4-FFF2-40B4-BE49-F238E27FC236}">
                      <a16:creationId xmlns:a16="http://schemas.microsoft.com/office/drawing/2014/main" id="{FA0F65D1-2FBD-3B10-4E61-6668A6352659}"/>
                    </a:ext>
                  </a:extLst>
                </p:cNvPr>
                <p:cNvSpPr/>
                <p:nvPr/>
              </p:nvSpPr>
              <p:spPr>
                <a:xfrm>
                  <a:off x="747142" y="1037479"/>
                  <a:ext cx="1110372" cy="434284"/>
                </a:xfrm>
                <a:custGeom>
                  <a:avLst/>
                  <a:gdLst>
                    <a:gd name="connsiteX0" fmla="*/ 0 w 3362632"/>
                    <a:gd name="connsiteY0" fmla="*/ 3185720 h 3221887"/>
                    <a:gd name="connsiteX1" fmla="*/ 766916 w 3362632"/>
                    <a:gd name="connsiteY1" fmla="*/ 2979242 h 3221887"/>
                    <a:gd name="connsiteX2" fmla="*/ 1091380 w 3362632"/>
                    <a:gd name="connsiteY2" fmla="*/ 1976352 h 3221887"/>
                    <a:gd name="connsiteX3" fmla="*/ 1415845 w 3362632"/>
                    <a:gd name="connsiteY3" fmla="*/ 3008739 h 3221887"/>
                    <a:gd name="connsiteX4" fmla="*/ 1917290 w 3362632"/>
                    <a:gd name="connsiteY4" fmla="*/ 3097229 h 3221887"/>
                    <a:gd name="connsiteX5" fmla="*/ 2094271 w 3362632"/>
                    <a:gd name="connsiteY5" fmla="*/ 2949745 h 3221887"/>
                    <a:gd name="connsiteX6" fmla="*/ 2418735 w 3362632"/>
                    <a:gd name="connsiteY6" fmla="*/ 68 h 3221887"/>
                    <a:gd name="connsiteX7" fmla="*/ 2772697 w 3362632"/>
                    <a:gd name="connsiteY7" fmla="*/ 2861255 h 3221887"/>
                    <a:gd name="connsiteX8" fmla="*/ 3362632 w 3362632"/>
                    <a:gd name="connsiteY8" fmla="*/ 3067733 h 3221887"/>
                    <a:gd name="connsiteX0" fmla="*/ 0 w 3362632"/>
                    <a:gd name="connsiteY0" fmla="*/ 3186381 h 3214452"/>
                    <a:gd name="connsiteX1" fmla="*/ 766916 w 3362632"/>
                    <a:gd name="connsiteY1" fmla="*/ 2979903 h 3214452"/>
                    <a:gd name="connsiteX2" fmla="*/ 1091380 w 3362632"/>
                    <a:gd name="connsiteY2" fmla="*/ 1977013 h 3214452"/>
                    <a:gd name="connsiteX3" fmla="*/ 1415845 w 3362632"/>
                    <a:gd name="connsiteY3" fmla="*/ 3009400 h 3214452"/>
                    <a:gd name="connsiteX4" fmla="*/ 1917290 w 3362632"/>
                    <a:gd name="connsiteY4" fmla="*/ 3097890 h 3214452"/>
                    <a:gd name="connsiteX5" fmla="*/ 2127901 w 3362632"/>
                    <a:gd name="connsiteY5" fmla="*/ 2587549 h 3214452"/>
                    <a:gd name="connsiteX6" fmla="*/ 2418735 w 3362632"/>
                    <a:gd name="connsiteY6" fmla="*/ 729 h 3214452"/>
                    <a:gd name="connsiteX7" fmla="*/ 2772697 w 3362632"/>
                    <a:gd name="connsiteY7" fmla="*/ 2861916 h 3214452"/>
                    <a:gd name="connsiteX8" fmla="*/ 3362632 w 3362632"/>
                    <a:gd name="connsiteY8" fmla="*/ 3068394 h 3214452"/>
                    <a:gd name="connsiteX0" fmla="*/ 0 w 3362632"/>
                    <a:gd name="connsiteY0" fmla="*/ 3185685 h 3185685"/>
                    <a:gd name="connsiteX1" fmla="*/ 766916 w 3362632"/>
                    <a:gd name="connsiteY1" fmla="*/ 2979207 h 3185685"/>
                    <a:gd name="connsiteX2" fmla="*/ 1091380 w 3362632"/>
                    <a:gd name="connsiteY2" fmla="*/ 1976317 h 3185685"/>
                    <a:gd name="connsiteX3" fmla="*/ 1415845 w 3362632"/>
                    <a:gd name="connsiteY3" fmla="*/ 3008704 h 3185685"/>
                    <a:gd name="connsiteX4" fmla="*/ 1917290 w 3362632"/>
                    <a:gd name="connsiteY4" fmla="*/ 3097194 h 3185685"/>
                    <a:gd name="connsiteX5" fmla="*/ 2127901 w 3362632"/>
                    <a:gd name="connsiteY5" fmla="*/ 2586853 h 3185685"/>
                    <a:gd name="connsiteX6" fmla="*/ 2418735 w 3362632"/>
                    <a:gd name="connsiteY6" fmla="*/ 33 h 3185685"/>
                    <a:gd name="connsiteX7" fmla="*/ 2716646 w 3362632"/>
                    <a:gd name="connsiteY7" fmla="*/ 2643505 h 3185685"/>
                    <a:gd name="connsiteX8" fmla="*/ 3362632 w 3362632"/>
                    <a:gd name="connsiteY8" fmla="*/ 3067698 h 3185685"/>
                    <a:gd name="connsiteX0" fmla="*/ 0 w 3385053"/>
                    <a:gd name="connsiteY0" fmla="*/ 3185685 h 3225744"/>
                    <a:gd name="connsiteX1" fmla="*/ 766916 w 3385053"/>
                    <a:gd name="connsiteY1" fmla="*/ 2979207 h 3225744"/>
                    <a:gd name="connsiteX2" fmla="*/ 1091380 w 3385053"/>
                    <a:gd name="connsiteY2" fmla="*/ 1976317 h 3225744"/>
                    <a:gd name="connsiteX3" fmla="*/ 1415845 w 3385053"/>
                    <a:gd name="connsiteY3" fmla="*/ 3008704 h 3225744"/>
                    <a:gd name="connsiteX4" fmla="*/ 1917290 w 3385053"/>
                    <a:gd name="connsiteY4" fmla="*/ 3097194 h 3225744"/>
                    <a:gd name="connsiteX5" fmla="*/ 2127901 w 3385053"/>
                    <a:gd name="connsiteY5" fmla="*/ 2586853 h 3225744"/>
                    <a:gd name="connsiteX6" fmla="*/ 2418735 w 3385053"/>
                    <a:gd name="connsiteY6" fmla="*/ 33 h 3225744"/>
                    <a:gd name="connsiteX7" fmla="*/ 2716646 w 3385053"/>
                    <a:gd name="connsiteY7" fmla="*/ 2643505 h 3225744"/>
                    <a:gd name="connsiteX8" fmla="*/ 3385053 w 3385053"/>
                    <a:gd name="connsiteY8" fmla="*/ 3169298 h 3225744"/>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41873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41873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329054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39631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39631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7852"/>
                    <a:gd name="connsiteX1" fmla="*/ 766916 w 3385053"/>
                    <a:gd name="connsiteY1" fmla="*/ 2979207 h 3187852"/>
                    <a:gd name="connsiteX2" fmla="*/ 1091380 w 3385053"/>
                    <a:gd name="connsiteY2" fmla="*/ 1976317 h 3187852"/>
                    <a:gd name="connsiteX3" fmla="*/ 1415845 w 3385053"/>
                    <a:gd name="connsiteY3" fmla="*/ 3008704 h 3187852"/>
                    <a:gd name="connsiteX4" fmla="*/ 1917290 w 3385053"/>
                    <a:gd name="connsiteY4" fmla="*/ 3097194 h 3187852"/>
                    <a:gd name="connsiteX5" fmla="*/ 2127901 w 3385053"/>
                    <a:gd name="connsiteY5" fmla="*/ 2586853 h 3187852"/>
                    <a:gd name="connsiteX6" fmla="*/ 2396315 w 3385053"/>
                    <a:gd name="connsiteY6" fmla="*/ 33 h 3187852"/>
                    <a:gd name="connsiteX7" fmla="*/ 2716646 w 3385053"/>
                    <a:gd name="connsiteY7" fmla="*/ 2643505 h 3187852"/>
                    <a:gd name="connsiteX8" fmla="*/ 3385053 w 3385053"/>
                    <a:gd name="connsiteY8" fmla="*/ 3169298 h 3187852"/>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39631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827609 w 3385053"/>
                    <a:gd name="connsiteY4" fmla="*/ 3097194 h 3185685"/>
                    <a:gd name="connsiteX5" fmla="*/ 2127901 w 3385053"/>
                    <a:gd name="connsiteY5" fmla="*/ 2586853 h 3185685"/>
                    <a:gd name="connsiteX6" fmla="*/ 2396315 w 3385053"/>
                    <a:gd name="connsiteY6" fmla="*/ 33 h 3185685"/>
                    <a:gd name="connsiteX7" fmla="*/ 2716646 w 3385053"/>
                    <a:gd name="connsiteY7" fmla="*/ 2643505 h 3185685"/>
                    <a:gd name="connsiteX8" fmla="*/ 3385053 w 3385053"/>
                    <a:gd name="connsiteY8" fmla="*/ 3169298 h 3185685"/>
                    <a:gd name="connsiteX0" fmla="*/ 0 w 5436524"/>
                    <a:gd name="connsiteY0" fmla="*/ 3185685 h 3185685"/>
                    <a:gd name="connsiteX1" fmla="*/ 766916 w 5436524"/>
                    <a:gd name="connsiteY1" fmla="*/ 2979207 h 3185685"/>
                    <a:gd name="connsiteX2" fmla="*/ 1091380 w 5436524"/>
                    <a:gd name="connsiteY2" fmla="*/ 1976317 h 3185685"/>
                    <a:gd name="connsiteX3" fmla="*/ 1415845 w 5436524"/>
                    <a:gd name="connsiteY3" fmla="*/ 3008704 h 3185685"/>
                    <a:gd name="connsiteX4" fmla="*/ 1827609 w 5436524"/>
                    <a:gd name="connsiteY4" fmla="*/ 3097194 h 3185685"/>
                    <a:gd name="connsiteX5" fmla="*/ 2127901 w 5436524"/>
                    <a:gd name="connsiteY5" fmla="*/ 2586853 h 3185685"/>
                    <a:gd name="connsiteX6" fmla="*/ 2396315 w 5436524"/>
                    <a:gd name="connsiteY6" fmla="*/ 33 h 3185685"/>
                    <a:gd name="connsiteX7" fmla="*/ 2716646 w 5436524"/>
                    <a:gd name="connsiteY7" fmla="*/ 2643505 h 3185685"/>
                    <a:gd name="connsiteX8" fmla="*/ 5436524 w 5436524"/>
                    <a:gd name="connsiteY8" fmla="*/ 3183812 h 3185685"/>
                    <a:gd name="connsiteX0" fmla="*/ 0 w 5436524"/>
                    <a:gd name="connsiteY0" fmla="*/ 3185685 h 3188625"/>
                    <a:gd name="connsiteX1" fmla="*/ 766916 w 5436524"/>
                    <a:gd name="connsiteY1" fmla="*/ 2979207 h 3188625"/>
                    <a:gd name="connsiteX2" fmla="*/ 1091380 w 5436524"/>
                    <a:gd name="connsiteY2" fmla="*/ 1976317 h 3188625"/>
                    <a:gd name="connsiteX3" fmla="*/ 1415845 w 5436524"/>
                    <a:gd name="connsiteY3" fmla="*/ 3008704 h 3188625"/>
                    <a:gd name="connsiteX4" fmla="*/ 1827609 w 5436524"/>
                    <a:gd name="connsiteY4" fmla="*/ 3097194 h 3188625"/>
                    <a:gd name="connsiteX5" fmla="*/ 2127901 w 5436524"/>
                    <a:gd name="connsiteY5" fmla="*/ 2586853 h 3188625"/>
                    <a:gd name="connsiteX6" fmla="*/ 2396315 w 5436524"/>
                    <a:gd name="connsiteY6" fmla="*/ 33 h 3188625"/>
                    <a:gd name="connsiteX7" fmla="*/ 2716646 w 5436524"/>
                    <a:gd name="connsiteY7" fmla="*/ 2643505 h 3188625"/>
                    <a:gd name="connsiteX8" fmla="*/ 5436524 w 5436524"/>
                    <a:gd name="connsiteY8" fmla="*/ 3183812 h 3188625"/>
                    <a:gd name="connsiteX0" fmla="*/ 0 w 5436524"/>
                    <a:gd name="connsiteY0" fmla="*/ 3185725 h 3190388"/>
                    <a:gd name="connsiteX1" fmla="*/ 766916 w 5436524"/>
                    <a:gd name="connsiteY1" fmla="*/ 2979247 h 3190388"/>
                    <a:gd name="connsiteX2" fmla="*/ 1091380 w 5436524"/>
                    <a:gd name="connsiteY2" fmla="*/ 1976357 h 3190388"/>
                    <a:gd name="connsiteX3" fmla="*/ 1415845 w 5436524"/>
                    <a:gd name="connsiteY3" fmla="*/ 3008744 h 3190388"/>
                    <a:gd name="connsiteX4" fmla="*/ 1827609 w 5436524"/>
                    <a:gd name="connsiteY4" fmla="*/ 3097234 h 3190388"/>
                    <a:gd name="connsiteX5" fmla="*/ 2127901 w 5436524"/>
                    <a:gd name="connsiteY5" fmla="*/ 2586893 h 3190388"/>
                    <a:gd name="connsiteX6" fmla="*/ 2396315 w 5436524"/>
                    <a:gd name="connsiteY6" fmla="*/ 73 h 3190388"/>
                    <a:gd name="connsiteX7" fmla="*/ 2828748 w 5436524"/>
                    <a:gd name="connsiteY7" fmla="*/ 2672574 h 3190388"/>
                    <a:gd name="connsiteX8" fmla="*/ 5436524 w 5436524"/>
                    <a:gd name="connsiteY8" fmla="*/ 3183852 h 3190388"/>
                    <a:gd name="connsiteX0" fmla="*/ 0 w 5436524"/>
                    <a:gd name="connsiteY0" fmla="*/ 3185725 h 3191761"/>
                    <a:gd name="connsiteX1" fmla="*/ 766916 w 5436524"/>
                    <a:gd name="connsiteY1" fmla="*/ 2979247 h 3191761"/>
                    <a:gd name="connsiteX2" fmla="*/ 1091380 w 5436524"/>
                    <a:gd name="connsiteY2" fmla="*/ 1976357 h 3191761"/>
                    <a:gd name="connsiteX3" fmla="*/ 1415845 w 5436524"/>
                    <a:gd name="connsiteY3" fmla="*/ 3008744 h 3191761"/>
                    <a:gd name="connsiteX4" fmla="*/ 1827609 w 5436524"/>
                    <a:gd name="connsiteY4" fmla="*/ 3097234 h 3191761"/>
                    <a:gd name="connsiteX5" fmla="*/ 2127901 w 5436524"/>
                    <a:gd name="connsiteY5" fmla="*/ 2586893 h 3191761"/>
                    <a:gd name="connsiteX6" fmla="*/ 2396315 w 5436524"/>
                    <a:gd name="connsiteY6" fmla="*/ 73 h 3191761"/>
                    <a:gd name="connsiteX7" fmla="*/ 2828748 w 5436524"/>
                    <a:gd name="connsiteY7" fmla="*/ 2672574 h 3191761"/>
                    <a:gd name="connsiteX8" fmla="*/ 3646151 w 5436524"/>
                    <a:gd name="connsiteY8" fmla="*/ 3148330 h 3191761"/>
                    <a:gd name="connsiteX9" fmla="*/ 5436524 w 5436524"/>
                    <a:gd name="connsiteY9" fmla="*/ 3183852 h 3191761"/>
                    <a:gd name="connsiteX0" fmla="*/ 0 w 5436524"/>
                    <a:gd name="connsiteY0" fmla="*/ 3185725 h 3185725"/>
                    <a:gd name="connsiteX1" fmla="*/ 766916 w 5436524"/>
                    <a:gd name="connsiteY1" fmla="*/ 2979247 h 3185725"/>
                    <a:gd name="connsiteX2" fmla="*/ 1091380 w 5436524"/>
                    <a:gd name="connsiteY2" fmla="*/ 1976357 h 3185725"/>
                    <a:gd name="connsiteX3" fmla="*/ 1415845 w 5436524"/>
                    <a:gd name="connsiteY3" fmla="*/ 3008744 h 3185725"/>
                    <a:gd name="connsiteX4" fmla="*/ 1827609 w 5436524"/>
                    <a:gd name="connsiteY4" fmla="*/ 3097234 h 3185725"/>
                    <a:gd name="connsiteX5" fmla="*/ 2127901 w 5436524"/>
                    <a:gd name="connsiteY5" fmla="*/ 2586893 h 3185725"/>
                    <a:gd name="connsiteX6" fmla="*/ 2396315 w 5436524"/>
                    <a:gd name="connsiteY6" fmla="*/ 73 h 3185725"/>
                    <a:gd name="connsiteX7" fmla="*/ 2828748 w 5436524"/>
                    <a:gd name="connsiteY7" fmla="*/ 2672574 h 3185725"/>
                    <a:gd name="connsiteX8" fmla="*/ 3646151 w 5436524"/>
                    <a:gd name="connsiteY8" fmla="*/ 3148330 h 3185725"/>
                    <a:gd name="connsiteX9" fmla="*/ 5436524 w 5436524"/>
                    <a:gd name="connsiteY9" fmla="*/ 3183852 h 3185725"/>
                    <a:gd name="connsiteX0" fmla="*/ 0 w 5436524"/>
                    <a:gd name="connsiteY0" fmla="*/ 3185725 h 3185725"/>
                    <a:gd name="connsiteX1" fmla="*/ 766916 w 5436524"/>
                    <a:gd name="connsiteY1" fmla="*/ 2979247 h 3185725"/>
                    <a:gd name="connsiteX2" fmla="*/ 1091380 w 5436524"/>
                    <a:gd name="connsiteY2" fmla="*/ 1976357 h 3185725"/>
                    <a:gd name="connsiteX3" fmla="*/ 1415845 w 5436524"/>
                    <a:gd name="connsiteY3" fmla="*/ 3008744 h 3185725"/>
                    <a:gd name="connsiteX4" fmla="*/ 1827609 w 5436524"/>
                    <a:gd name="connsiteY4" fmla="*/ 3097234 h 3185725"/>
                    <a:gd name="connsiteX5" fmla="*/ 2127901 w 5436524"/>
                    <a:gd name="connsiteY5" fmla="*/ 2586893 h 3185725"/>
                    <a:gd name="connsiteX6" fmla="*/ 2396315 w 5436524"/>
                    <a:gd name="connsiteY6" fmla="*/ 73 h 3185725"/>
                    <a:gd name="connsiteX7" fmla="*/ 2828748 w 5436524"/>
                    <a:gd name="connsiteY7" fmla="*/ 2672574 h 3185725"/>
                    <a:gd name="connsiteX8" fmla="*/ 3646151 w 5436524"/>
                    <a:gd name="connsiteY8" fmla="*/ 3148330 h 3185725"/>
                    <a:gd name="connsiteX9" fmla="*/ 5436524 w 5436524"/>
                    <a:gd name="connsiteY9" fmla="*/ 3183852 h 3185725"/>
                    <a:gd name="connsiteX0" fmla="*/ 0 w 5436524"/>
                    <a:gd name="connsiteY0" fmla="*/ 3185725 h 3185725"/>
                    <a:gd name="connsiteX1" fmla="*/ 766916 w 5436524"/>
                    <a:gd name="connsiteY1" fmla="*/ 2979247 h 3185725"/>
                    <a:gd name="connsiteX2" fmla="*/ 1091380 w 5436524"/>
                    <a:gd name="connsiteY2" fmla="*/ 1976357 h 3185725"/>
                    <a:gd name="connsiteX3" fmla="*/ 1415845 w 5436524"/>
                    <a:gd name="connsiteY3" fmla="*/ 3008744 h 3185725"/>
                    <a:gd name="connsiteX4" fmla="*/ 1827609 w 5436524"/>
                    <a:gd name="connsiteY4" fmla="*/ 3097234 h 3185725"/>
                    <a:gd name="connsiteX5" fmla="*/ 2127901 w 5436524"/>
                    <a:gd name="connsiteY5" fmla="*/ 2586893 h 3185725"/>
                    <a:gd name="connsiteX6" fmla="*/ 2396315 w 5436524"/>
                    <a:gd name="connsiteY6" fmla="*/ 73 h 3185725"/>
                    <a:gd name="connsiteX7" fmla="*/ 2828748 w 5436524"/>
                    <a:gd name="connsiteY7" fmla="*/ 2672574 h 3185725"/>
                    <a:gd name="connsiteX8" fmla="*/ 3646151 w 5436524"/>
                    <a:gd name="connsiteY8" fmla="*/ 3148330 h 3185725"/>
                    <a:gd name="connsiteX9" fmla="*/ 5436524 w 5436524"/>
                    <a:gd name="connsiteY9" fmla="*/ 3183852 h 3185725"/>
                    <a:gd name="connsiteX0" fmla="*/ 0 w 5436524"/>
                    <a:gd name="connsiteY0" fmla="*/ 3185725 h 3185725"/>
                    <a:gd name="connsiteX1" fmla="*/ 766916 w 5436524"/>
                    <a:gd name="connsiteY1" fmla="*/ 2979247 h 3185725"/>
                    <a:gd name="connsiteX2" fmla="*/ 1091380 w 5436524"/>
                    <a:gd name="connsiteY2" fmla="*/ 1976357 h 3185725"/>
                    <a:gd name="connsiteX3" fmla="*/ 1415845 w 5436524"/>
                    <a:gd name="connsiteY3" fmla="*/ 3008744 h 3185725"/>
                    <a:gd name="connsiteX4" fmla="*/ 1827609 w 5436524"/>
                    <a:gd name="connsiteY4" fmla="*/ 3097234 h 3185725"/>
                    <a:gd name="connsiteX5" fmla="*/ 2127901 w 5436524"/>
                    <a:gd name="connsiteY5" fmla="*/ 2586893 h 3185725"/>
                    <a:gd name="connsiteX6" fmla="*/ 2396315 w 5436524"/>
                    <a:gd name="connsiteY6" fmla="*/ 73 h 3185725"/>
                    <a:gd name="connsiteX7" fmla="*/ 2828748 w 5436524"/>
                    <a:gd name="connsiteY7" fmla="*/ 2672574 h 3185725"/>
                    <a:gd name="connsiteX8" fmla="*/ 3646151 w 5436524"/>
                    <a:gd name="connsiteY8" fmla="*/ 3148330 h 3185725"/>
                    <a:gd name="connsiteX9" fmla="*/ 5436524 w 5436524"/>
                    <a:gd name="connsiteY9" fmla="*/ 3183852 h 3185725"/>
                    <a:gd name="connsiteX0" fmla="*/ 0 w 5436524"/>
                    <a:gd name="connsiteY0" fmla="*/ 3185725 h 3192916"/>
                    <a:gd name="connsiteX1" fmla="*/ 350345 w 5436524"/>
                    <a:gd name="connsiteY1" fmla="*/ 3177358 h 3192916"/>
                    <a:gd name="connsiteX2" fmla="*/ 766916 w 5436524"/>
                    <a:gd name="connsiteY2" fmla="*/ 2979247 h 3192916"/>
                    <a:gd name="connsiteX3" fmla="*/ 1091380 w 5436524"/>
                    <a:gd name="connsiteY3" fmla="*/ 1976357 h 3192916"/>
                    <a:gd name="connsiteX4" fmla="*/ 1415845 w 5436524"/>
                    <a:gd name="connsiteY4" fmla="*/ 3008744 h 3192916"/>
                    <a:gd name="connsiteX5" fmla="*/ 1827609 w 5436524"/>
                    <a:gd name="connsiteY5" fmla="*/ 3097234 h 3192916"/>
                    <a:gd name="connsiteX6" fmla="*/ 2127901 w 5436524"/>
                    <a:gd name="connsiteY6" fmla="*/ 2586893 h 3192916"/>
                    <a:gd name="connsiteX7" fmla="*/ 2396315 w 5436524"/>
                    <a:gd name="connsiteY7" fmla="*/ 73 h 3192916"/>
                    <a:gd name="connsiteX8" fmla="*/ 2828748 w 5436524"/>
                    <a:gd name="connsiteY8" fmla="*/ 2672574 h 3192916"/>
                    <a:gd name="connsiteX9" fmla="*/ 3646151 w 5436524"/>
                    <a:gd name="connsiteY9" fmla="*/ 3148330 h 3192916"/>
                    <a:gd name="connsiteX10" fmla="*/ 5436524 w 5436524"/>
                    <a:gd name="connsiteY10" fmla="*/ 3183852 h 3192916"/>
                    <a:gd name="connsiteX0" fmla="*/ 0 w 6322132"/>
                    <a:gd name="connsiteY0" fmla="*/ 3200240 h 3200240"/>
                    <a:gd name="connsiteX1" fmla="*/ 1235953 w 6322132"/>
                    <a:gd name="connsiteY1" fmla="*/ 3177358 h 3200240"/>
                    <a:gd name="connsiteX2" fmla="*/ 1652524 w 6322132"/>
                    <a:gd name="connsiteY2" fmla="*/ 2979247 h 3200240"/>
                    <a:gd name="connsiteX3" fmla="*/ 1976988 w 6322132"/>
                    <a:gd name="connsiteY3" fmla="*/ 1976357 h 3200240"/>
                    <a:gd name="connsiteX4" fmla="*/ 2301453 w 6322132"/>
                    <a:gd name="connsiteY4" fmla="*/ 3008744 h 3200240"/>
                    <a:gd name="connsiteX5" fmla="*/ 2713217 w 6322132"/>
                    <a:gd name="connsiteY5" fmla="*/ 3097234 h 3200240"/>
                    <a:gd name="connsiteX6" fmla="*/ 3013509 w 6322132"/>
                    <a:gd name="connsiteY6" fmla="*/ 2586893 h 3200240"/>
                    <a:gd name="connsiteX7" fmla="*/ 3281923 w 6322132"/>
                    <a:gd name="connsiteY7" fmla="*/ 73 h 3200240"/>
                    <a:gd name="connsiteX8" fmla="*/ 3714356 w 6322132"/>
                    <a:gd name="connsiteY8" fmla="*/ 2672574 h 3200240"/>
                    <a:gd name="connsiteX9" fmla="*/ 4531759 w 6322132"/>
                    <a:gd name="connsiteY9" fmla="*/ 3148330 h 3200240"/>
                    <a:gd name="connsiteX10" fmla="*/ 6322132 w 6322132"/>
                    <a:gd name="connsiteY10" fmla="*/ 3183852 h 3200240"/>
                    <a:gd name="connsiteX0" fmla="*/ 0 w 6322132"/>
                    <a:gd name="connsiteY0" fmla="*/ 3200240 h 3200240"/>
                    <a:gd name="connsiteX1" fmla="*/ 1235953 w 6322132"/>
                    <a:gd name="connsiteY1" fmla="*/ 3177358 h 3200240"/>
                    <a:gd name="connsiteX2" fmla="*/ 1652524 w 6322132"/>
                    <a:gd name="connsiteY2" fmla="*/ 2979247 h 3200240"/>
                    <a:gd name="connsiteX3" fmla="*/ 1965778 w 6322132"/>
                    <a:gd name="connsiteY3" fmla="*/ 2281157 h 3200240"/>
                    <a:gd name="connsiteX4" fmla="*/ 2301453 w 6322132"/>
                    <a:gd name="connsiteY4" fmla="*/ 3008744 h 3200240"/>
                    <a:gd name="connsiteX5" fmla="*/ 2713217 w 6322132"/>
                    <a:gd name="connsiteY5" fmla="*/ 3097234 h 3200240"/>
                    <a:gd name="connsiteX6" fmla="*/ 3013509 w 6322132"/>
                    <a:gd name="connsiteY6" fmla="*/ 2586893 h 3200240"/>
                    <a:gd name="connsiteX7" fmla="*/ 3281923 w 6322132"/>
                    <a:gd name="connsiteY7" fmla="*/ 73 h 3200240"/>
                    <a:gd name="connsiteX8" fmla="*/ 3714356 w 6322132"/>
                    <a:gd name="connsiteY8" fmla="*/ 2672574 h 3200240"/>
                    <a:gd name="connsiteX9" fmla="*/ 4531759 w 6322132"/>
                    <a:gd name="connsiteY9" fmla="*/ 3148330 h 3200240"/>
                    <a:gd name="connsiteX10" fmla="*/ 6322132 w 6322132"/>
                    <a:gd name="connsiteY10" fmla="*/ 3183852 h 3200240"/>
                    <a:gd name="connsiteX0" fmla="*/ 0 w 6322132"/>
                    <a:gd name="connsiteY0" fmla="*/ 3200240 h 3200240"/>
                    <a:gd name="connsiteX1" fmla="*/ 1235953 w 6322132"/>
                    <a:gd name="connsiteY1" fmla="*/ 3177358 h 3200240"/>
                    <a:gd name="connsiteX2" fmla="*/ 1652524 w 6322132"/>
                    <a:gd name="connsiteY2" fmla="*/ 2979247 h 3200240"/>
                    <a:gd name="connsiteX3" fmla="*/ 1965778 w 6322132"/>
                    <a:gd name="connsiteY3" fmla="*/ 2281157 h 3200240"/>
                    <a:gd name="connsiteX4" fmla="*/ 2222982 w 6322132"/>
                    <a:gd name="connsiteY4" fmla="*/ 3023259 h 3200240"/>
                    <a:gd name="connsiteX5" fmla="*/ 2713217 w 6322132"/>
                    <a:gd name="connsiteY5" fmla="*/ 3097234 h 3200240"/>
                    <a:gd name="connsiteX6" fmla="*/ 3013509 w 6322132"/>
                    <a:gd name="connsiteY6" fmla="*/ 2586893 h 3200240"/>
                    <a:gd name="connsiteX7" fmla="*/ 3281923 w 6322132"/>
                    <a:gd name="connsiteY7" fmla="*/ 73 h 3200240"/>
                    <a:gd name="connsiteX8" fmla="*/ 3714356 w 6322132"/>
                    <a:gd name="connsiteY8" fmla="*/ 2672574 h 3200240"/>
                    <a:gd name="connsiteX9" fmla="*/ 4531759 w 6322132"/>
                    <a:gd name="connsiteY9" fmla="*/ 3148330 h 3200240"/>
                    <a:gd name="connsiteX10" fmla="*/ 6322132 w 6322132"/>
                    <a:gd name="connsiteY10" fmla="*/ 3183852 h 3200240"/>
                    <a:gd name="connsiteX0" fmla="*/ 0 w 6322132"/>
                    <a:gd name="connsiteY0" fmla="*/ 3200240 h 3200240"/>
                    <a:gd name="connsiteX1" fmla="*/ 1235953 w 6322132"/>
                    <a:gd name="connsiteY1" fmla="*/ 3177358 h 3200240"/>
                    <a:gd name="connsiteX2" fmla="*/ 1742206 w 6322132"/>
                    <a:gd name="connsiteY2" fmla="*/ 2979247 h 3200240"/>
                    <a:gd name="connsiteX3" fmla="*/ 1965778 w 6322132"/>
                    <a:gd name="connsiteY3" fmla="*/ 2281157 h 3200240"/>
                    <a:gd name="connsiteX4" fmla="*/ 2222982 w 6322132"/>
                    <a:gd name="connsiteY4" fmla="*/ 3023259 h 3200240"/>
                    <a:gd name="connsiteX5" fmla="*/ 2713217 w 6322132"/>
                    <a:gd name="connsiteY5" fmla="*/ 3097234 h 3200240"/>
                    <a:gd name="connsiteX6" fmla="*/ 3013509 w 6322132"/>
                    <a:gd name="connsiteY6" fmla="*/ 2586893 h 3200240"/>
                    <a:gd name="connsiteX7" fmla="*/ 3281923 w 6322132"/>
                    <a:gd name="connsiteY7" fmla="*/ 73 h 3200240"/>
                    <a:gd name="connsiteX8" fmla="*/ 3714356 w 6322132"/>
                    <a:gd name="connsiteY8" fmla="*/ 2672574 h 3200240"/>
                    <a:gd name="connsiteX9" fmla="*/ 4531759 w 6322132"/>
                    <a:gd name="connsiteY9" fmla="*/ 3148330 h 3200240"/>
                    <a:gd name="connsiteX10" fmla="*/ 6322132 w 6322132"/>
                    <a:gd name="connsiteY10" fmla="*/ 3183852 h 3200240"/>
                    <a:gd name="connsiteX0" fmla="*/ 0 w 6322132"/>
                    <a:gd name="connsiteY0" fmla="*/ 3200267 h 3200267"/>
                    <a:gd name="connsiteX1" fmla="*/ 1235953 w 6322132"/>
                    <a:gd name="connsiteY1" fmla="*/ 3177385 h 3200267"/>
                    <a:gd name="connsiteX2" fmla="*/ 1742206 w 6322132"/>
                    <a:gd name="connsiteY2" fmla="*/ 2979274 h 3200267"/>
                    <a:gd name="connsiteX3" fmla="*/ 1965778 w 6322132"/>
                    <a:gd name="connsiteY3" fmla="*/ 2281184 h 3200267"/>
                    <a:gd name="connsiteX4" fmla="*/ 2222982 w 6322132"/>
                    <a:gd name="connsiteY4" fmla="*/ 3023286 h 3200267"/>
                    <a:gd name="connsiteX5" fmla="*/ 2713217 w 6322132"/>
                    <a:gd name="connsiteY5" fmla="*/ 3097261 h 3200267"/>
                    <a:gd name="connsiteX6" fmla="*/ 2979879 w 6322132"/>
                    <a:gd name="connsiteY6" fmla="*/ 2572406 h 3200267"/>
                    <a:gd name="connsiteX7" fmla="*/ 3281923 w 6322132"/>
                    <a:gd name="connsiteY7" fmla="*/ 100 h 3200267"/>
                    <a:gd name="connsiteX8" fmla="*/ 3714356 w 6322132"/>
                    <a:gd name="connsiteY8" fmla="*/ 2672601 h 3200267"/>
                    <a:gd name="connsiteX9" fmla="*/ 4531759 w 6322132"/>
                    <a:gd name="connsiteY9" fmla="*/ 3148357 h 3200267"/>
                    <a:gd name="connsiteX10" fmla="*/ 6322132 w 6322132"/>
                    <a:gd name="connsiteY10" fmla="*/ 3183879 h 3200267"/>
                    <a:gd name="connsiteX0" fmla="*/ 0 w 6322132"/>
                    <a:gd name="connsiteY0" fmla="*/ 3200267 h 3200267"/>
                    <a:gd name="connsiteX1" fmla="*/ 1235953 w 6322132"/>
                    <a:gd name="connsiteY1" fmla="*/ 3177385 h 3200267"/>
                    <a:gd name="connsiteX2" fmla="*/ 1742206 w 6322132"/>
                    <a:gd name="connsiteY2" fmla="*/ 2979274 h 3200267"/>
                    <a:gd name="connsiteX3" fmla="*/ 1965778 w 6322132"/>
                    <a:gd name="connsiteY3" fmla="*/ 2281184 h 3200267"/>
                    <a:gd name="connsiteX4" fmla="*/ 2222982 w 6322132"/>
                    <a:gd name="connsiteY4" fmla="*/ 3023286 h 3200267"/>
                    <a:gd name="connsiteX5" fmla="*/ 2690797 w 6322132"/>
                    <a:gd name="connsiteY5" fmla="*/ 3039204 h 3200267"/>
                    <a:gd name="connsiteX6" fmla="*/ 2979879 w 6322132"/>
                    <a:gd name="connsiteY6" fmla="*/ 2572406 h 3200267"/>
                    <a:gd name="connsiteX7" fmla="*/ 3281923 w 6322132"/>
                    <a:gd name="connsiteY7" fmla="*/ 100 h 3200267"/>
                    <a:gd name="connsiteX8" fmla="*/ 3714356 w 6322132"/>
                    <a:gd name="connsiteY8" fmla="*/ 2672601 h 3200267"/>
                    <a:gd name="connsiteX9" fmla="*/ 4531759 w 6322132"/>
                    <a:gd name="connsiteY9" fmla="*/ 3148357 h 3200267"/>
                    <a:gd name="connsiteX10" fmla="*/ 6322132 w 6322132"/>
                    <a:gd name="connsiteY10" fmla="*/ 3183879 h 3200267"/>
                    <a:gd name="connsiteX0" fmla="*/ 0 w 6322132"/>
                    <a:gd name="connsiteY0" fmla="*/ 3200267 h 3200267"/>
                    <a:gd name="connsiteX1" fmla="*/ 1235953 w 6322132"/>
                    <a:gd name="connsiteY1" fmla="*/ 3177385 h 3200267"/>
                    <a:gd name="connsiteX2" fmla="*/ 1742206 w 6322132"/>
                    <a:gd name="connsiteY2" fmla="*/ 2979274 h 3200267"/>
                    <a:gd name="connsiteX3" fmla="*/ 1965778 w 6322132"/>
                    <a:gd name="connsiteY3" fmla="*/ 2281184 h 3200267"/>
                    <a:gd name="connsiteX4" fmla="*/ 2222982 w 6322132"/>
                    <a:gd name="connsiteY4" fmla="*/ 3023286 h 3200267"/>
                    <a:gd name="connsiteX5" fmla="*/ 2690797 w 6322132"/>
                    <a:gd name="connsiteY5" fmla="*/ 3039204 h 3200267"/>
                    <a:gd name="connsiteX6" fmla="*/ 2979879 w 6322132"/>
                    <a:gd name="connsiteY6" fmla="*/ 2572406 h 3200267"/>
                    <a:gd name="connsiteX7" fmla="*/ 3281923 w 6322132"/>
                    <a:gd name="connsiteY7" fmla="*/ 100 h 3200267"/>
                    <a:gd name="connsiteX8" fmla="*/ 3714356 w 6322132"/>
                    <a:gd name="connsiteY8" fmla="*/ 2672601 h 3200267"/>
                    <a:gd name="connsiteX9" fmla="*/ 4531759 w 6322132"/>
                    <a:gd name="connsiteY9" fmla="*/ 3148357 h 3200267"/>
                    <a:gd name="connsiteX10" fmla="*/ 6322132 w 6322132"/>
                    <a:gd name="connsiteY10" fmla="*/ 3183879 h 3200267"/>
                    <a:gd name="connsiteX0" fmla="*/ 0 w 6322132"/>
                    <a:gd name="connsiteY0" fmla="*/ 3200334 h 3200334"/>
                    <a:gd name="connsiteX1" fmla="*/ 1235953 w 6322132"/>
                    <a:gd name="connsiteY1" fmla="*/ 3177452 h 3200334"/>
                    <a:gd name="connsiteX2" fmla="*/ 1742206 w 6322132"/>
                    <a:gd name="connsiteY2" fmla="*/ 2979341 h 3200334"/>
                    <a:gd name="connsiteX3" fmla="*/ 1965778 w 6322132"/>
                    <a:gd name="connsiteY3" fmla="*/ 2281251 h 3200334"/>
                    <a:gd name="connsiteX4" fmla="*/ 2222982 w 6322132"/>
                    <a:gd name="connsiteY4" fmla="*/ 3023353 h 3200334"/>
                    <a:gd name="connsiteX5" fmla="*/ 2690797 w 6322132"/>
                    <a:gd name="connsiteY5" fmla="*/ 3039271 h 3200334"/>
                    <a:gd name="connsiteX6" fmla="*/ 2935039 w 6322132"/>
                    <a:gd name="connsiteY6" fmla="*/ 2543445 h 3200334"/>
                    <a:gd name="connsiteX7" fmla="*/ 3281923 w 6322132"/>
                    <a:gd name="connsiteY7" fmla="*/ 167 h 3200334"/>
                    <a:gd name="connsiteX8" fmla="*/ 3714356 w 6322132"/>
                    <a:gd name="connsiteY8" fmla="*/ 2672668 h 3200334"/>
                    <a:gd name="connsiteX9" fmla="*/ 4531759 w 6322132"/>
                    <a:gd name="connsiteY9" fmla="*/ 3148424 h 3200334"/>
                    <a:gd name="connsiteX10" fmla="*/ 6322132 w 6322132"/>
                    <a:gd name="connsiteY10" fmla="*/ 3183946 h 3200334"/>
                    <a:gd name="connsiteX0" fmla="*/ 0 w 6322132"/>
                    <a:gd name="connsiteY0" fmla="*/ 3200334 h 3200334"/>
                    <a:gd name="connsiteX1" fmla="*/ 1235953 w 6322132"/>
                    <a:gd name="connsiteY1" fmla="*/ 3177452 h 3200334"/>
                    <a:gd name="connsiteX2" fmla="*/ 1742206 w 6322132"/>
                    <a:gd name="connsiteY2" fmla="*/ 2979341 h 3200334"/>
                    <a:gd name="connsiteX3" fmla="*/ 1965778 w 6322132"/>
                    <a:gd name="connsiteY3" fmla="*/ 2281251 h 3200334"/>
                    <a:gd name="connsiteX4" fmla="*/ 2222982 w 6322132"/>
                    <a:gd name="connsiteY4" fmla="*/ 3023353 h 3200334"/>
                    <a:gd name="connsiteX5" fmla="*/ 2690797 w 6322132"/>
                    <a:gd name="connsiteY5" fmla="*/ 3039271 h 3200334"/>
                    <a:gd name="connsiteX6" fmla="*/ 2935039 w 6322132"/>
                    <a:gd name="connsiteY6" fmla="*/ 2543445 h 3200334"/>
                    <a:gd name="connsiteX7" fmla="*/ 3281923 w 6322132"/>
                    <a:gd name="connsiteY7" fmla="*/ 167 h 3200334"/>
                    <a:gd name="connsiteX8" fmla="*/ 3714356 w 6322132"/>
                    <a:gd name="connsiteY8" fmla="*/ 2672668 h 3200334"/>
                    <a:gd name="connsiteX9" fmla="*/ 4531759 w 6322132"/>
                    <a:gd name="connsiteY9" fmla="*/ 3148424 h 3200334"/>
                    <a:gd name="connsiteX10" fmla="*/ 6322132 w 6322132"/>
                    <a:gd name="connsiteY10" fmla="*/ 3183946 h 3200334"/>
                    <a:gd name="connsiteX0" fmla="*/ 0 w 6322132"/>
                    <a:gd name="connsiteY0" fmla="*/ 3200334 h 3200334"/>
                    <a:gd name="connsiteX1" fmla="*/ 1235953 w 6322132"/>
                    <a:gd name="connsiteY1" fmla="*/ 3177452 h 3200334"/>
                    <a:gd name="connsiteX2" fmla="*/ 1742206 w 6322132"/>
                    <a:gd name="connsiteY2" fmla="*/ 2979341 h 3200334"/>
                    <a:gd name="connsiteX3" fmla="*/ 1965778 w 6322132"/>
                    <a:gd name="connsiteY3" fmla="*/ 2281251 h 3200334"/>
                    <a:gd name="connsiteX4" fmla="*/ 2222982 w 6322132"/>
                    <a:gd name="connsiteY4" fmla="*/ 3023353 h 3200334"/>
                    <a:gd name="connsiteX5" fmla="*/ 2690797 w 6322132"/>
                    <a:gd name="connsiteY5" fmla="*/ 3039271 h 3200334"/>
                    <a:gd name="connsiteX6" fmla="*/ 2935039 w 6322132"/>
                    <a:gd name="connsiteY6" fmla="*/ 2543445 h 3200334"/>
                    <a:gd name="connsiteX7" fmla="*/ 3281923 w 6322132"/>
                    <a:gd name="connsiteY7" fmla="*/ 167 h 3200334"/>
                    <a:gd name="connsiteX8" fmla="*/ 3714356 w 6322132"/>
                    <a:gd name="connsiteY8" fmla="*/ 2672668 h 3200334"/>
                    <a:gd name="connsiteX9" fmla="*/ 4531759 w 6322132"/>
                    <a:gd name="connsiteY9" fmla="*/ 3148424 h 3200334"/>
                    <a:gd name="connsiteX10" fmla="*/ 6322132 w 6322132"/>
                    <a:gd name="connsiteY10" fmla="*/ 3183946 h 3200334"/>
                    <a:gd name="connsiteX0" fmla="*/ 0 w 6322132"/>
                    <a:gd name="connsiteY0" fmla="*/ 3201150 h 3201150"/>
                    <a:gd name="connsiteX1" fmla="*/ 1235953 w 6322132"/>
                    <a:gd name="connsiteY1" fmla="*/ 3178268 h 3201150"/>
                    <a:gd name="connsiteX2" fmla="*/ 1742206 w 6322132"/>
                    <a:gd name="connsiteY2" fmla="*/ 2980157 h 3201150"/>
                    <a:gd name="connsiteX3" fmla="*/ 1965778 w 6322132"/>
                    <a:gd name="connsiteY3" fmla="*/ 2282067 h 3201150"/>
                    <a:gd name="connsiteX4" fmla="*/ 2222982 w 6322132"/>
                    <a:gd name="connsiteY4" fmla="*/ 3024169 h 3201150"/>
                    <a:gd name="connsiteX5" fmla="*/ 2690797 w 6322132"/>
                    <a:gd name="connsiteY5" fmla="*/ 3040087 h 3201150"/>
                    <a:gd name="connsiteX6" fmla="*/ 2946249 w 6322132"/>
                    <a:gd name="connsiteY6" fmla="*/ 2370089 h 3201150"/>
                    <a:gd name="connsiteX7" fmla="*/ 3281923 w 6322132"/>
                    <a:gd name="connsiteY7" fmla="*/ 983 h 3201150"/>
                    <a:gd name="connsiteX8" fmla="*/ 3714356 w 6322132"/>
                    <a:gd name="connsiteY8" fmla="*/ 2673484 h 3201150"/>
                    <a:gd name="connsiteX9" fmla="*/ 4531759 w 6322132"/>
                    <a:gd name="connsiteY9" fmla="*/ 3149240 h 3201150"/>
                    <a:gd name="connsiteX10" fmla="*/ 6322132 w 6322132"/>
                    <a:gd name="connsiteY10" fmla="*/ 3184762 h 3201150"/>
                    <a:gd name="connsiteX0" fmla="*/ 0 w 6322132"/>
                    <a:gd name="connsiteY0" fmla="*/ 3201474 h 3201474"/>
                    <a:gd name="connsiteX1" fmla="*/ 1235953 w 6322132"/>
                    <a:gd name="connsiteY1" fmla="*/ 3178592 h 3201474"/>
                    <a:gd name="connsiteX2" fmla="*/ 1742206 w 6322132"/>
                    <a:gd name="connsiteY2" fmla="*/ 2980481 h 3201474"/>
                    <a:gd name="connsiteX3" fmla="*/ 1965778 w 6322132"/>
                    <a:gd name="connsiteY3" fmla="*/ 2282391 h 3201474"/>
                    <a:gd name="connsiteX4" fmla="*/ 2222982 w 6322132"/>
                    <a:gd name="connsiteY4" fmla="*/ 3024493 h 3201474"/>
                    <a:gd name="connsiteX5" fmla="*/ 2690797 w 6322132"/>
                    <a:gd name="connsiteY5" fmla="*/ 3040411 h 3201474"/>
                    <a:gd name="connsiteX6" fmla="*/ 2912619 w 6322132"/>
                    <a:gd name="connsiteY6" fmla="*/ 2326871 h 3201474"/>
                    <a:gd name="connsiteX7" fmla="*/ 3281923 w 6322132"/>
                    <a:gd name="connsiteY7" fmla="*/ 1307 h 3201474"/>
                    <a:gd name="connsiteX8" fmla="*/ 3714356 w 6322132"/>
                    <a:gd name="connsiteY8" fmla="*/ 2673808 h 3201474"/>
                    <a:gd name="connsiteX9" fmla="*/ 4531759 w 6322132"/>
                    <a:gd name="connsiteY9" fmla="*/ 3149564 h 3201474"/>
                    <a:gd name="connsiteX10" fmla="*/ 6322132 w 6322132"/>
                    <a:gd name="connsiteY10" fmla="*/ 3185086 h 320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22132" h="3201474">
                      <a:moveTo>
                        <a:pt x="0" y="3201474"/>
                      </a:moveTo>
                      <a:cubicBezTo>
                        <a:pt x="58391" y="3192822"/>
                        <a:pt x="1108134" y="3213005"/>
                        <a:pt x="1235953" y="3178592"/>
                      </a:cubicBezTo>
                      <a:cubicBezTo>
                        <a:pt x="1363772" y="3144179"/>
                        <a:pt x="1620569" y="3129848"/>
                        <a:pt x="1742206" y="2980481"/>
                      </a:cubicBezTo>
                      <a:cubicBezTo>
                        <a:pt x="1863843" y="2831114"/>
                        <a:pt x="1885649" y="2275056"/>
                        <a:pt x="1965778" y="2282391"/>
                      </a:cubicBezTo>
                      <a:cubicBezTo>
                        <a:pt x="2045907" y="2289726"/>
                        <a:pt x="2102146" y="2898156"/>
                        <a:pt x="2222982" y="3024493"/>
                      </a:cubicBezTo>
                      <a:cubicBezTo>
                        <a:pt x="2343818" y="3150830"/>
                        <a:pt x="2575858" y="3156681"/>
                        <a:pt x="2690797" y="3040411"/>
                      </a:cubicBezTo>
                      <a:cubicBezTo>
                        <a:pt x="2805736" y="2924141"/>
                        <a:pt x="2814098" y="2833388"/>
                        <a:pt x="2912619" y="2326871"/>
                      </a:cubicBezTo>
                      <a:cubicBezTo>
                        <a:pt x="3011140" y="1820354"/>
                        <a:pt x="3148300" y="-56516"/>
                        <a:pt x="3281923" y="1307"/>
                      </a:cubicBezTo>
                      <a:cubicBezTo>
                        <a:pt x="3415546" y="59130"/>
                        <a:pt x="3506050" y="2149098"/>
                        <a:pt x="3714356" y="2673808"/>
                      </a:cubicBezTo>
                      <a:cubicBezTo>
                        <a:pt x="3922662" y="3198518"/>
                        <a:pt x="4074709" y="3136923"/>
                        <a:pt x="4531759" y="3149564"/>
                      </a:cubicBezTo>
                      <a:cubicBezTo>
                        <a:pt x="4977599" y="3191233"/>
                        <a:pt x="6038683" y="3164651"/>
                        <a:pt x="6322132" y="3185086"/>
                      </a:cubicBezTo>
                    </a:path>
                  </a:pathLst>
                </a:cu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0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A29ACC6E-505E-48A6-6FF6-3BE48455C1E0}"/>
                    </a:ext>
                  </a:extLst>
                </p:cNvPr>
                <p:cNvCxnSpPr/>
                <p:nvPr/>
              </p:nvCxnSpPr>
              <p:spPr>
                <a:xfrm>
                  <a:off x="730418" y="977359"/>
                  <a:ext cx="0" cy="499462"/>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1E43896-A2CB-B0BA-8300-01C5A0247D22}"/>
                    </a:ext>
                  </a:extLst>
                </p:cNvPr>
                <p:cNvCxnSpPr>
                  <a:cxnSpLocks/>
                </p:cNvCxnSpPr>
                <p:nvPr/>
              </p:nvCxnSpPr>
              <p:spPr>
                <a:xfrm>
                  <a:off x="723653" y="1477067"/>
                  <a:ext cx="1193176" cy="460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sp>
          <p:nvSpPr>
            <p:cNvPr id="15" name="TextBox 14">
              <a:extLst>
                <a:ext uri="{FF2B5EF4-FFF2-40B4-BE49-F238E27FC236}">
                  <a16:creationId xmlns:a16="http://schemas.microsoft.com/office/drawing/2014/main" id="{CDB8A3EE-4B56-3ECC-AC66-E34A5417CD6B}"/>
                </a:ext>
              </a:extLst>
            </p:cNvPr>
            <p:cNvSpPr txBox="1"/>
            <p:nvPr/>
          </p:nvSpPr>
          <p:spPr>
            <a:xfrm>
              <a:off x="5728149" y="2366045"/>
              <a:ext cx="317716" cy="369332"/>
            </a:xfrm>
            <a:prstGeom prst="rect">
              <a:avLst/>
            </a:prstGeom>
            <a:noFill/>
          </p:spPr>
          <p:txBody>
            <a:bodyPr wrap="square" rtlCol="0">
              <a:spAutoFit/>
            </a:bodyPr>
            <a:lstStyle/>
            <a:p>
              <a:r>
                <a:rPr lang="en-US" dirty="0">
                  <a:solidFill>
                    <a:srgbClr val="FFC000"/>
                  </a:solidFill>
                </a:rPr>
                <a:t>A</a:t>
              </a:r>
            </a:p>
          </p:txBody>
        </p:sp>
        <p:sp>
          <p:nvSpPr>
            <p:cNvPr id="16" name="TextBox 15">
              <a:extLst>
                <a:ext uri="{FF2B5EF4-FFF2-40B4-BE49-F238E27FC236}">
                  <a16:creationId xmlns:a16="http://schemas.microsoft.com/office/drawing/2014/main" id="{198DAD35-B044-8018-C670-7A5592C39FFB}"/>
                </a:ext>
              </a:extLst>
            </p:cNvPr>
            <p:cNvSpPr txBox="1"/>
            <p:nvPr/>
          </p:nvSpPr>
          <p:spPr>
            <a:xfrm>
              <a:off x="6031911" y="1987400"/>
              <a:ext cx="282450" cy="307777"/>
            </a:xfrm>
            <a:prstGeom prst="rect">
              <a:avLst/>
            </a:prstGeom>
            <a:noFill/>
          </p:spPr>
          <p:txBody>
            <a:bodyPr wrap="square" rtlCol="0">
              <a:spAutoFit/>
            </a:bodyPr>
            <a:lstStyle/>
            <a:p>
              <a:r>
                <a:rPr lang="en-US" sz="1400" dirty="0">
                  <a:solidFill>
                    <a:srgbClr val="7FD7A7"/>
                  </a:solidFill>
                </a:rPr>
                <a:t>B</a:t>
              </a:r>
            </a:p>
          </p:txBody>
        </p:sp>
      </p:grpSp>
      <p:sp>
        <p:nvSpPr>
          <p:cNvPr id="11" name="Rectangle 1">
            <a:extLst>
              <a:ext uri="{FF2B5EF4-FFF2-40B4-BE49-F238E27FC236}">
                <a16:creationId xmlns:a16="http://schemas.microsoft.com/office/drawing/2014/main" id="{14DEA85E-8B30-D773-5B50-7C18EC60802F}"/>
              </a:ext>
            </a:extLst>
          </p:cNvPr>
          <p:cNvSpPr>
            <a:spLocks noChangeArrowheads="1"/>
          </p:cNvSpPr>
          <p:nvPr/>
        </p:nvSpPr>
        <p:spPr bwMode="auto">
          <a:xfrm>
            <a:off x="1727486" y="6390394"/>
            <a:ext cx="550497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DE" altLang="en-DE" sz="1200" b="0" i="0" u="none" strike="noStrike" cap="none" normalizeH="0" baseline="0" dirty="0">
                <a:ln>
                  <a:noFill/>
                </a:ln>
                <a:solidFill>
                  <a:srgbClr val="D14500"/>
                </a:solidFill>
                <a:effectLst/>
                <a:latin typeface="Arial" panose="020B0604020202020204" pitchFamily="34" charset="0"/>
                <a:ea typeface="Source Sans Pro" panose="020B0503030403020204" pitchFamily="34" charset="0"/>
                <a:hlinkClick r:id="rId4"/>
              </a:rPr>
              <a:t>Algorithmic Concepts of Peak Picking </a:t>
            </a:r>
            <a:r>
              <a:rPr kumimoji="0" lang="en-DE" altLang="en-DE" sz="1200" b="0" i="0" u="none" strike="noStrike" cap="none" normalizeH="0" baseline="0" dirty="0">
                <a:ln>
                  <a:noFill/>
                </a:ln>
                <a:solidFill>
                  <a:srgbClr val="333333"/>
                </a:solidFill>
                <a:effectLst/>
                <a:latin typeface="Arial" panose="020B0604020202020204" pitchFamily="34" charset="0"/>
                <a:ea typeface="Source Sans Pro" panose="020B0503030403020204" pitchFamily="34" charset="0"/>
              </a:rPr>
              <a:t>© 2024 by </a:t>
            </a:r>
            <a:r>
              <a:rPr kumimoji="0" lang="en-DE" altLang="en-DE" sz="1200" b="0" i="0" u="none" strike="noStrike" cap="none" normalizeH="0" baseline="0" dirty="0">
                <a:ln>
                  <a:noFill/>
                </a:ln>
                <a:solidFill>
                  <a:srgbClr val="D14500"/>
                </a:solidFill>
                <a:effectLst/>
                <a:latin typeface="Arial" panose="020B0604020202020204" pitchFamily="34" charset="0"/>
                <a:ea typeface="Source Sans Pro" panose="020B0503030403020204" pitchFamily="34" charset="0"/>
                <a:hlinkClick r:id="rId5"/>
              </a:rPr>
              <a:t>Zhixu Ni </a:t>
            </a:r>
            <a:r>
              <a:rPr kumimoji="0" lang="en-DE" altLang="en-DE" sz="1200" b="0" i="0" u="none" strike="noStrike" cap="none" normalizeH="0" baseline="0" dirty="0">
                <a:ln>
                  <a:noFill/>
                </a:ln>
                <a:solidFill>
                  <a:srgbClr val="333333"/>
                </a:solidFill>
                <a:effectLst/>
                <a:latin typeface="Arial" panose="020B0604020202020204" pitchFamily="34" charset="0"/>
                <a:ea typeface="Source Sans Pro" panose="020B0503030403020204" pitchFamily="34" charset="0"/>
              </a:rPr>
              <a:t>is licensed under </a:t>
            </a:r>
          </a:p>
          <a:p>
            <a:pPr marL="0" marR="0" lvl="0" indent="0" algn="l" defTabSz="914400" rtl="0" eaLnBrk="0" fontAlgn="ctr" latinLnBrk="0" hangingPunct="0">
              <a:lnSpc>
                <a:spcPct val="100000"/>
              </a:lnSpc>
              <a:spcBef>
                <a:spcPct val="0"/>
              </a:spcBef>
              <a:spcAft>
                <a:spcPct val="0"/>
              </a:spcAft>
              <a:buClrTx/>
              <a:buSzTx/>
              <a:buFontTx/>
              <a:buNone/>
              <a:tabLst/>
            </a:pPr>
            <a:r>
              <a:rPr kumimoji="0" lang="en-DE" altLang="en-DE" sz="1200" b="0" i="0" u="none" strike="noStrike" cap="none" normalizeH="0" baseline="0" dirty="0">
                <a:ln>
                  <a:noFill/>
                </a:ln>
                <a:solidFill>
                  <a:srgbClr val="D14500"/>
                </a:solidFill>
                <a:effectLst/>
                <a:latin typeface="Arial" panose="020B0604020202020204" pitchFamily="34" charset="0"/>
                <a:ea typeface="Source Sans Pro" panose="020B0503030403020204" pitchFamily="34" charset="0"/>
                <a:hlinkClick r:id="rId6"/>
              </a:rPr>
              <a:t>Creative Commons Attribution-NonCommercial-ShareAlike 4.0 International  </a:t>
            </a:r>
            <a:r>
              <a:rPr kumimoji="0" lang="en-DE" altLang="en-DE" sz="1600" b="0" i="0" u="none" strike="noStrike" cap="none" normalizeH="0" baseline="0" dirty="0">
                <a:ln>
                  <a:noFill/>
                </a:ln>
                <a:solidFill>
                  <a:srgbClr val="D14500"/>
                </a:solidFill>
                <a:effectLst/>
                <a:latin typeface="Arial" panose="020B0604020202020204" pitchFamily="34" charset="0"/>
                <a:ea typeface="Source Sans Pro" panose="020B0503030403020204" pitchFamily="34" charset="0"/>
              </a:rPr>
              <a:t>  </a:t>
            </a: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p:sp>
        <p:nvSpPr>
          <p:cNvPr id="18" name="AutoShape 2">
            <a:hlinkClick r:id="rId6"/>
            <a:extLst>
              <a:ext uri="{FF2B5EF4-FFF2-40B4-BE49-F238E27FC236}">
                <a16:creationId xmlns:a16="http://schemas.microsoft.com/office/drawing/2014/main" id="{D0BDD016-8A04-BE58-9C35-A7B68D0413BE}"/>
              </a:ext>
            </a:extLst>
          </p:cNvPr>
          <p:cNvSpPr>
            <a:spLocks noChangeAspect="1" noChangeArrowheads="1"/>
          </p:cNvSpPr>
          <p:nvPr/>
        </p:nvSpPr>
        <p:spPr bwMode="auto">
          <a:xfrm>
            <a:off x="10298113" y="-122238"/>
            <a:ext cx="254000" cy="25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19" name="AutoShape 3">
            <a:extLst>
              <a:ext uri="{FF2B5EF4-FFF2-40B4-BE49-F238E27FC236}">
                <a16:creationId xmlns:a16="http://schemas.microsoft.com/office/drawing/2014/main" id="{3E40F11A-5923-4E33-7824-34F2A9C192B5}"/>
              </a:ext>
            </a:extLst>
          </p:cNvPr>
          <p:cNvSpPr>
            <a:spLocks noChangeAspect="1" noChangeArrowheads="1"/>
          </p:cNvSpPr>
          <p:nvPr/>
        </p:nvSpPr>
        <p:spPr bwMode="auto">
          <a:xfrm>
            <a:off x="10669588" y="-122238"/>
            <a:ext cx="254000" cy="25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20" name="AutoShape 4">
            <a:extLst>
              <a:ext uri="{FF2B5EF4-FFF2-40B4-BE49-F238E27FC236}">
                <a16:creationId xmlns:a16="http://schemas.microsoft.com/office/drawing/2014/main" id="{1C885F95-C15B-CB29-C627-1DDA89BA6B57}"/>
              </a:ext>
            </a:extLst>
          </p:cNvPr>
          <p:cNvSpPr>
            <a:spLocks noChangeAspect="1" noChangeArrowheads="1"/>
          </p:cNvSpPr>
          <p:nvPr/>
        </p:nvSpPr>
        <p:spPr bwMode="auto">
          <a:xfrm>
            <a:off x="11041063" y="-122238"/>
            <a:ext cx="254000" cy="25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21" name="AutoShape 5">
            <a:extLst>
              <a:ext uri="{FF2B5EF4-FFF2-40B4-BE49-F238E27FC236}">
                <a16:creationId xmlns:a16="http://schemas.microsoft.com/office/drawing/2014/main" id="{CFD0755B-A9F7-9FF3-1AC4-5D78D796C843}"/>
              </a:ext>
            </a:extLst>
          </p:cNvPr>
          <p:cNvSpPr>
            <a:spLocks noChangeAspect="1" noChangeArrowheads="1"/>
          </p:cNvSpPr>
          <p:nvPr/>
        </p:nvSpPr>
        <p:spPr bwMode="auto">
          <a:xfrm>
            <a:off x="11412538" y="-122238"/>
            <a:ext cx="254000" cy="25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pic>
        <p:nvPicPr>
          <p:cNvPr id="22" name="Picture 21">
            <a:extLst>
              <a:ext uri="{FF2B5EF4-FFF2-40B4-BE49-F238E27FC236}">
                <a16:creationId xmlns:a16="http://schemas.microsoft.com/office/drawing/2014/main" id="{D05A6685-4C3A-AE65-7D6B-1F29F08FB106}"/>
              </a:ext>
            </a:extLst>
          </p:cNvPr>
          <p:cNvPicPr>
            <a:picLocks noChangeAspect="1"/>
          </p:cNvPicPr>
          <p:nvPr/>
        </p:nvPicPr>
        <p:blipFill rotWithShape="1">
          <a:blip r:embed="rId7"/>
          <a:srcRect r="48984" b="14985"/>
          <a:stretch/>
        </p:blipFill>
        <p:spPr>
          <a:xfrm>
            <a:off x="-1" y="6432379"/>
            <a:ext cx="1727487" cy="393940"/>
          </a:xfrm>
          <a:prstGeom prst="rect">
            <a:avLst/>
          </a:prstGeom>
        </p:spPr>
      </p:pic>
      <p:cxnSp>
        <p:nvCxnSpPr>
          <p:cNvPr id="24" name="Straight Connector 23">
            <a:extLst>
              <a:ext uri="{FF2B5EF4-FFF2-40B4-BE49-F238E27FC236}">
                <a16:creationId xmlns:a16="http://schemas.microsoft.com/office/drawing/2014/main" id="{70F23554-0727-58C1-7545-AD83A37141CA}"/>
              </a:ext>
            </a:extLst>
          </p:cNvPr>
          <p:cNvCxnSpPr/>
          <p:nvPr/>
        </p:nvCxnSpPr>
        <p:spPr>
          <a:xfrm>
            <a:off x="1268412" y="5403634"/>
            <a:ext cx="45907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9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10</a:t>
            </a:fld>
            <a:endParaRPr lang="de-DE" altLang="de-DE" sz="1333" dirty="0">
              <a:solidFill>
                <a:srgbClr val="D8413E"/>
              </a:solidFill>
              <a:latin typeface="+mn-lt"/>
            </a:endParaRPr>
          </a:p>
        </p:txBody>
      </p:sp>
      <p:sp>
        <p:nvSpPr>
          <p:cNvPr id="3" name="Title 1">
            <a:extLst>
              <a:ext uri="{FF2B5EF4-FFF2-40B4-BE49-F238E27FC236}">
                <a16:creationId xmlns:a16="http://schemas.microsoft.com/office/drawing/2014/main" id="{3C7665E0-DB30-43D8-081E-E86AF5CD3E3F}"/>
              </a:ext>
            </a:extLst>
          </p:cNvPr>
          <p:cNvSpPr>
            <a:spLocks noGrp="1"/>
          </p:cNvSpPr>
          <p:nvPr>
            <p:ph type="title"/>
          </p:nvPr>
        </p:nvSpPr>
        <p:spPr>
          <a:xfrm>
            <a:off x="636263" y="-10013"/>
            <a:ext cx="10972800" cy="524935"/>
          </a:xfrm>
        </p:spPr>
        <p:txBody>
          <a:bodyPr>
            <a:noAutofit/>
          </a:bodyPr>
          <a:lstStyle/>
          <a:p>
            <a:r>
              <a:rPr lang="en-DE" sz="2800" dirty="0"/>
              <a:t>More complex situations for curve fitting and smoothing</a:t>
            </a:r>
          </a:p>
        </p:txBody>
      </p:sp>
      <p:pic>
        <p:nvPicPr>
          <p:cNvPr id="4" name="Picture 3" descr="A graph of a function&#10;&#10;Description automatically generated with medium confidence">
            <a:extLst>
              <a:ext uri="{FF2B5EF4-FFF2-40B4-BE49-F238E27FC236}">
                <a16:creationId xmlns:a16="http://schemas.microsoft.com/office/drawing/2014/main" id="{26A9D5F8-2B6D-9874-75C0-4B3A74DEE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833" y="514922"/>
            <a:ext cx="7984018" cy="5685632"/>
          </a:xfrm>
          <a:prstGeom prst="rect">
            <a:avLst/>
          </a:prstGeom>
        </p:spPr>
      </p:pic>
      <p:pic>
        <p:nvPicPr>
          <p:cNvPr id="2" name="Picture 1" descr="A graph of a function&#10;&#10;Description automatically generated with medium confidence">
            <a:extLst>
              <a:ext uri="{FF2B5EF4-FFF2-40B4-BE49-F238E27FC236}">
                <a16:creationId xmlns:a16="http://schemas.microsoft.com/office/drawing/2014/main" id="{97093F46-1253-489E-BF61-FED7601BD471}"/>
              </a:ext>
            </a:extLst>
          </p:cNvPr>
          <p:cNvPicPr>
            <a:picLocks noChangeAspect="1"/>
          </p:cNvPicPr>
          <p:nvPr/>
        </p:nvPicPr>
        <p:blipFill rotWithShape="1">
          <a:blip r:embed="rId2">
            <a:extLst>
              <a:ext uri="{28A0092B-C50C-407E-A947-70E740481C1C}">
                <a14:useLocalDpi xmlns:a14="http://schemas.microsoft.com/office/drawing/2010/main" val="0"/>
              </a:ext>
            </a:extLst>
          </a:blip>
          <a:srcRect l="35424" t="19157" r="56810" b="67897"/>
          <a:stretch/>
        </p:blipFill>
        <p:spPr>
          <a:xfrm>
            <a:off x="8428892" y="1361754"/>
            <a:ext cx="1383323" cy="1642253"/>
          </a:xfrm>
          <a:prstGeom prst="rect">
            <a:avLst/>
          </a:prstGeom>
          <a:ln w="19050">
            <a:solidFill>
              <a:schemeClr val="accent2"/>
            </a:solidFill>
          </a:ln>
        </p:spPr>
      </p:pic>
      <p:pic>
        <p:nvPicPr>
          <p:cNvPr id="5" name="Picture 4" descr="A graph of a function&#10;&#10;Description automatically generated with medium confidence">
            <a:extLst>
              <a:ext uri="{FF2B5EF4-FFF2-40B4-BE49-F238E27FC236}">
                <a16:creationId xmlns:a16="http://schemas.microsoft.com/office/drawing/2014/main" id="{FA0E1807-1FEF-1C81-2F32-1EF98999BA57}"/>
              </a:ext>
            </a:extLst>
          </p:cNvPr>
          <p:cNvPicPr>
            <a:picLocks noChangeAspect="1"/>
          </p:cNvPicPr>
          <p:nvPr/>
        </p:nvPicPr>
        <p:blipFill rotWithShape="1">
          <a:blip r:embed="rId2">
            <a:extLst>
              <a:ext uri="{28A0092B-C50C-407E-A947-70E740481C1C}">
                <a14:useLocalDpi xmlns:a14="http://schemas.microsoft.com/office/drawing/2010/main" val="0"/>
              </a:ext>
            </a:extLst>
          </a:blip>
          <a:srcRect l="47837" t="4728" r="40245" b="81528"/>
          <a:stretch/>
        </p:blipFill>
        <p:spPr>
          <a:xfrm>
            <a:off x="10017495" y="1339094"/>
            <a:ext cx="2027471" cy="1664913"/>
          </a:xfrm>
          <a:prstGeom prst="rect">
            <a:avLst/>
          </a:prstGeom>
          <a:ln w="19050">
            <a:solidFill>
              <a:srgbClr val="0070C0"/>
            </a:solidFill>
          </a:ln>
        </p:spPr>
      </p:pic>
      <p:pic>
        <p:nvPicPr>
          <p:cNvPr id="7" name="Picture 6" descr="A graph of a function&#10;&#10;Description automatically generated with medium confidence">
            <a:extLst>
              <a:ext uri="{FF2B5EF4-FFF2-40B4-BE49-F238E27FC236}">
                <a16:creationId xmlns:a16="http://schemas.microsoft.com/office/drawing/2014/main" id="{1C25C48B-D04F-BA34-C15E-69A520C6EE5E}"/>
              </a:ext>
            </a:extLst>
          </p:cNvPr>
          <p:cNvPicPr>
            <a:picLocks noChangeAspect="1"/>
          </p:cNvPicPr>
          <p:nvPr/>
        </p:nvPicPr>
        <p:blipFill rotWithShape="1">
          <a:blip r:embed="rId2">
            <a:extLst>
              <a:ext uri="{28A0092B-C50C-407E-A947-70E740481C1C}">
                <a14:useLocalDpi xmlns:a14="http://schemas.microsoft.com/office/drawing/2010/main" val="0"/>
              </a:ext>
            </a:extLst>
          </a:blip>
          <a:srcRect l="47927" t="53475" r="40154" b="31219"/>
          <a:stretch/>
        </p:blipFill>
        <p:spPr>
          <a:xfrm>
            <a:off x="10017495" y="3369530"/>
            <a:ext cx="2027471" cy="1854270"/>
          </a:xfrm>
          <a:prstGeom prst="rect">
            <a:avLst/>
          </a:prstGeom>
          <a:ln w="19050">
            <a:solidFill>
              <a:srgbClr val="0070C0"/>
            </a:solidFill>
          </a:ln>
        </p:spPr>
      </p:pic>
      <p:pic>
        <p:nvPicPr>
          <p:cNvPr id="8" name="Picture 7" descr="A graph of a function&#10;&#10;Description automatically generated with medium confidence">
            <a:extLst>
              <a:ext uri="{FF2B5EF4-FFF2-40B4-BE49-F238E27FC236}">
                <a16:creationId xmlns:a16="http://schemas.microsoft.com/office/drawing/2014/main" id="{5C2DA414-5605-4FB4-632B-82D8571D57B6}"/>
              </a:ext>
            </a:extLst>
          </p:cNvPr>
          <p:cNvPicPr>
            <a:picLocks noChangeAspect="1"/>
          </p:cNvPicPr>
          <p:nvPr/>
        </p:nvPicPr>
        <p:blipFill rotWithShape="1">
          <a:blip r:embed="rId2">
            <a:extLst>
              <a:ext uri="{28A0092B-C50C-407E-A947-70E740481C1C}">
                <a14:useLocalDpi xmlns:a14="http://schemas.microsoft.com/office/drawing/2010/main" val="0"/>
              </a:ext>
            </a:extLst>
          </a:blip>
          <a:srcRect l="35188" t="67217" r="56810" b="17390"/>
          <a:stretch/>
        </p:blipFill>
        <p:spPr>
          <a:xfrm>
            <a:off x="8428891" y="3357738"/>
            <a:ext cx="1362253" cy="1866062"/>
          </a:xfrm>
          <a:prstGeom prst="rect">
            <a:avLst/>
          </a:prstGeom>
          <a:ln w="19050">
            <a:solidFill>
              <a:schemeClr val="accent2"/>
            </a:solidFill>
          </a:ln>
        </p:spPr>
      </p:pic>
      <p:sp>
        <p:nvSpPr>
          <p:cNvPr id="9" name="Title 1">
            <a:extLst>
              <a:ext uri="{FF2B5EF4-FFF2-40B4-BE49-F238E27FC236}">
                <a16:creationId xmlns:a16="http://schemas.microsoft.com/office/drawing/2014/main" id="{021F51E1-DE72-A266-B88B-A0E12AC44CE4}"/>
              </a:ext>
            </a:extLst>
          </p:cNvPr>
          <p:cNvSpPr txBox="1">
            <a:spLocks/>
          </p:cNvSpPr>
          <p:nvPr/>
        </p:nvSpPr>
        <p:spPr>
          <a:xfrm>
            <a:off x="8589625" y="5541253"/>
            <a:ext cx="2999126" cy="524935"/>
          </a:xfrm>
          <a:prstGeom prst="rect">
            <a:avLst/>
          </a:prstGeom>
          <a:solidFill>
            <a:srgbClr val="40E0D0"/>
          </a:solid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cap="none">
                <a:solidFill>
                  <a:schemeClr val="tx1"/>
                </a:solidFill>
                <a:latin typeface="Calibri Light" panose="020F0302020204030204" pitchFamily="34" charset="0"/>
                <a:ea typeface="+mj-ea"/>
                <a:cs typeface="+mj-cs"/>
              </a:defRPr>
            </a:lvl1pPr>
          </a:lstStyle>
          <a:p>
            <a:r>
              <a:rPr lang="en-US" sz="2400" dirty="0"/>
              <a:t>! Peak area changes !</a:t>
            </a:r>
            <a:endParaRPr lang="en-DE" sz="2400" dirty="0"/>
          </a:p>
        </p:txBody>
      </p:sp>
      <p:sp>
        <p:nvSpPr>
          <p:cNvPr id="10" name="Rectangle 9">
            <a:extLst>
              <a:ext uri="{FF2B5EF4-FFF2-40B4-BE49-F238E27FC236}">
                <a16:creationId xmlns:a16="http://schemas.microsoft.com/office/drawing/2014/main" id="{4A81FA06-678B-E044-A0E2-1BFD3EBD6262}"/>
              </a:ext>
            </a:extLst>
          </p:cNvPr>
          <p:cNvSpPr/>
          <p:nvPr/>
        </p:nvSpPr>
        <p:spPr>
          <a:xfrm>
            <a:off x="3153508" y="1641231"/>
            <a:ext cx="562707" cy="703384"/>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221E6A53-23A9-D85D-E603-9B0994F33FF7}"/>
              </a:ext>
            </a:extLst>
          </p:cNvPr>
          <p:cNvSpPr/>
          <p:nvPr/>
        </p:nvSpPr>
        <p:spPr>
          <a:xfrm>
            <a:off x="3153507" y="4501662"/>
            <a:ext cx="562707" cy="703384"/>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ectangle 11">
            <a:extLst>
              <a:ext uri="{FF2B5EF4-FFF2-40B4-BE49-F238E27FC236}">
                <a16:creationId xmlns:a16="http://schemas.microsoft.com/office/drawing/2014/main" id="{E0630526-C856-523A-5249-2EAED1834CE4}"/>
              </a:ext>
            </a:extLst>
          </p:cNvPr>
          <p:cNvSpPr/>
          <p:nvPr/>
        </p:nvSpPr>
        <p:spPr>
          <a:xfrm>
            <a:off x="4161692" y="726384"/>
            <a:ext cx="879231" cy="703384"/>
          </a:xfrm>
          <a:prstGeom prst="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ectangle 12">
            <a:extLst>
              <a:ext uri="{FF2B5EF4-FFF2-40B4-BE49-F238E27FC236}">
                <a16:creationId xmlns:a16="http://schemas.microsoft.com/office/drawing/2014/main" id="{6B01E132-727A-D5C9-9987-8F57804B2C55}"/>
              </a:ext>
            </a:extLst>
          </p:cNvPr>
          <p:cNvSpPr/>
          <p:nvPr/>
        </p:nvSpPr>
        <p:spPr>
          <a:xfrm>
            <a:off x="4161691" y="3593281"/>
            <a:ext cx="879231" cy="703384"/>
          </a:xfrm>
          <a:prstGeom prst="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6601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10" grpId="0" animBg="1"/>
      <p:bldP spid="11"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11</a:t>
            </a:fld>
            <a:endParaRPr lang="de-DE" altLang="de-DE" sz="1333" dirty="0">
              <a:solidFill>
                <a:srgbClr val="D8413E"/>
              </a:solidFill>
              <a:latin typeface="+mn-lt"/>
            </a:endParaRPr>
          </a:p>
        </p:txBody>
      </p:sp>
      <p:sp>
        <p:nvSpPr>
          <p:cNvPr id="3" name="Title 1">
            <a:extLst>
              <a:ext uri="{FF2B5EF4-FFF2-40B4-BE49-F238E27FC236}">
                <a16:creationId xmlns:a16="http://schemas.microsoft.com/office/drawing/2014/main" id="{3C7665E0-DB30-43D8-081E-E86AF5CD3E3F}"/>
              </a:ext>
            </a:extLst>
          </p:cNvPr>
          <p:cNvSpPr>
            <a:spLocks noGrp="1"/>
          </p:cNvSpPr>
          <p:nvPr>
            <p:ph type="title"/>
          </p:nvPr>
        </p:nvSpPr>
        <p:spPr>
          <a:xfrm>
            <a:off x="636263" y="-10013"/>
            <a:ext cx="10972800" cy="524935"/>
          </a:xfrm>
        </p:spPr>
        <p:txBody>
          <a:bodyPr>
            <a:noAutofit/>
          </a:bodyPr>
          <a:lstStyle/>
          <a:p>
            <a:r>
              <a:rPr lang="en-DE" sz="2800" dirty="0"/>
              <a:t>Short summary for LC-MS background</a:t>
            </a:r>
          </a:p>
        </p:txBody>
      </p:sp>
      <p:graphicFrame>
        <p:nvGraphicFramePr>
          <p:cNvPr id="2" name="Chart 1">
            <a:extLst>
              <a:ext uri="{FF2B5EF4-FFF2-40B4-BE49-F238E27FC236}">
                <a16:creationId xmlns:a16="http://schemas.microsoft.com/office/drawing/2014/main" id="{98CFE2DF-ADB6-A528-13F8-282D6AF31719}"/>
              </a:ext>
            </a:extLst>
          </p:cNvPr>
          <p:cNvGraphicFramePr>
            <a:graphicFrameLocks/>
          </p:cNvGraphicFramePr>
          <p:nvPr>
            <p:extLst>
              <p:ext uri="{D42A27DB-BD31-4B8C-83A1-F6EECF244321}">
                <p14:modId xmlns:p14="http://schemas.microsoft.com/office/powerpoint/2010/main" val="3036413665"/>
              </p:ext>
            </p:extLst>
          </p:nvPr>
        </p:nvGraphicFramePr>
        <p:xfrm>
          <a:off x="6258461" y="1495308"/>
          <a:ext cx="5719439" cy="346934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635D45DE-65E2-A4A5-12FD-341AB3860570}"/>
              </a:ext>
            </a:extLst>
          </p:cNvPr>
          <p:cNvSpPr txBox="1"/>
          <p:nvPr/>
        </p:nvSpPr>
        <p:spPr>
          <a:xfrm>
            <a:off x="7625000" y="3987279"/>
            <a:ext cx="265001" cy="307777"/>
          </a:xfrm>
          <a:prstGeom prst="rect">
            <a:avLst/>
          </a:prstGeom>
          <a:solidFill>
            <a:srgbClr val="00B050"/>
          </a:solidFill>
        </p:spPr>
        <p:txBody>
          <a:bodyPr wrap="square" rtlCol="0">
            <a:spAutoFit/>
          </a:bodyPr>
          <a:lstStyle/>
          <a:p>
            <a:r>
              <a:rPr lang="en-US" sz="1400" dirty="0">
                <a:solidFill>
                  <a:schemeClr val="bg1"/>
                </a:solidFill>
                <a:latin typeface="Calibri Light" panose="020F0302020204030204" pitchFamily="34" charset="0"/>
                <a:cs typeface="Calibri Light" panose="020F0302020204030204" pitchFamily="34" charset="0"/>
              </a:rPr>
              <a:t>A</a:t>
            </a:r>
          </a:p>
        </p:txBody>
      </p:sp>
      <p:sp>
        <p:nvSpPr>
          <p:cNvPr id="7" name="TextBox 6">
            <a:extLst>
              <a:ext uri="{FF2B5EF4-FFF2-40B4-BE49-F238E27FC236}">
                <a16:creationId xmlns:a16="http://schemas.microsoft.com/office/drawing/2014/main" id="{9E170E3A-38A2-F003-1906-6CB1057FB386}"/>
              </a:ext>
            </a:extLst>
          </p:cNvPr>
          <p:cNvSpPr txBox="1"/>
          <p:nvPr/>
        </p:nvSpPr>
        <p:spPr>
          <a:xfrm>
            <a:off x="8013076" y="3514405"/>
            <a:ext cx="259066" cy="307777"/>
          </a:xfrm>
          <a:prstGeom prst="rect">
            <a:avLst/>
          </a:prstGeom>
          <a:solidFill>
            <a:srgbClr val="00B050"/>
          </a:solidFill>
        </p:spPr>
        <p:txBody>
          <a:bodyPr wrap="square" rtlCol="0">
            <a:spAutoFit/>
          </a:bodyPr>
          <a:lstStyle/>
          <a:p>
            <a:r>
              <a:rPr lang="en-US" sz="1400" dirty="0">
                <a:solidFill>
                  <a:schemeClr val="bg1"/>
                </a:solidFill>
                <a:latin typeface="Calibri Light" panose="020F0302020204030204" pitchFamily="34" charset="0"/>
                <a:cs typeface="Calibri Light" panose="020F0302020204030204" pitchFamily="34" charset="0"/>
              </a:rPr>
              <a:t>B</a:t>
            </a:r>
          </a:p>
        </p:txBody>
      </p:sp>
      <p:sp>
        <p:nvSpPr>
          <p:cNvPr id="8" name="TextBox 7">
            <a:extLst>
              <a:ext uri="{FF2B5EF4-FFF2-40B4-BE49-F238E27FC236}">
                <a16:creationId xmlns:a16="http://schemas.microsoft.com/office/drawing/2014/main" id="{5CF611C2-CB13-F05E-2956-5D65AB6C7E1E}"/>
              </a:ext>
            </a:extLst>
          </p:cNvPr>
          <p:cNvSpPr txBox="1"/>
          <p:nvPr/>
        </p:nvSpPr>
        <p:spPr>
          <a:xfrm>
            <a:off x="9781495" y="1676181"/>
            <a:ext cx="259066" cy="307777"/>
          </a:xfrm>
          <a:prstGeom prst="rect">
            <a:avLst/>
          </a:prstGeom>
          <a:solidFill>
            <a:srgbClr val="00B050"/>
          </a:solidFill>
        </p:spPr>
        <p:txBody>
          <a:bodyPr wrap="square" rtlCol="0">
            <a:spAutoFit/>
          </a:bodyPr>
          <a:lstStyle/>
          <a:p>
            <a:r>
              <a:rPr lang="en-US" sz="1400" dirty="0">
                <a:solidFill>
                  <a:schemeClr val="bg1"/>
                </a:solidFill>
                <a:latin typeface="Calibri Light" panose="020F0302020204030204" pitchFamily="34" charset="0"/>
                <a:cs typeface="Calibri Light" panose="020F0302020204030204" pitchFamily="34" charset="0"/>
              </a:rPr>
              <a:t>C</a:t>
            </a:r>
          </a:p>
        </p:txBody>
      </p:sp>
      <p:sp>
        <p:nvSpPr>
          <p:cNvPr id="9" name="TextBox 8">
            <a:extLst>
              <a:ext uri="{FF2B5EF4-FFF2-40B4-BE49-F238E27FC236}">
                <a16:creationId xmlns:a16="http://schemas.microsoft.com/office/drawing/2014/main" id="{59DB769C-F620-2767-8094-E626CFF05A61}"/>
              </a:ext>
            </a:extLst>
          </p:cNvPr>
          <p:cNvSpPr txBox="1"/>
          <p:nvPr/>
        </p:nvSpPr>
        <p:spPr>
          <a:xfrm>
            <a:off x="10754731" y="4035207"/>
            <a:ext cx="259066" cy="307777"/>
          </a:xfrm>
          <a:prstGeom prst="rect">
            <a:avLst/>
          </a:prstGeom>
          <a:solidFill>
            <a:srgbClr val="FF2F92"/>
          </a:solidFill>
        </p:spPr>
        <p:txBody>
          <a:bodyPr wrap="square" rtlCol="0">
            <a:spAutoFit/>
          </a:bodyPr>
          <a:lstStyle/>
          <a:p>
            <a:r>
              <a:rPr lang="en-US" sz="1400" dirty="0">
                <a:solidFill>
                  <a:schemeClr val="bg1"/>
                </a:solidFill>
                <a:latin typeface="Calibri Light" panose="020F0302020204030204" pitchFamily="34" charset="0"/>
                <a:cs typeface="Calibri Light" panose="020F0302020204030204" pitchFamily="34" charset="0"/>
              </a:rPr>
              <a:t>X</a:t>
            </a:r>
          </a:p>
        </p:txBody>
      </p:sp>
      <p:sp>
        <p:nvSpPr>
          <p:cNvPr id="10" name="TextBox 9">
            <a:extLst>
              <a:ext uri="{FF2B5EF4-FFF2-40B4-BE49-F238E27FC236}">
                <a16:creationId xmlns:a16="http://schemas.microsoft.com/office/drawing/2014/main" id="{50885984-B291-96B2-79FE-4E08EDF34691}"/>
              </a:ext>
            </a:extLst>
          </p:cNvPr>
          <p:cNvSpPr txBox="1"/>
          <p:nvPr/>
        </p:nvSpPr>
        <p:spPr>
          <a:xfrm>
            <a:off x="636263" y="1186950"/>
            <a:ext cx="5103769" cy="3682226"/>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DE" sz="2400" dirty="0">
                <a:highlight>
                  <a:srgbClr val="FFFF00"/>
                </a:highlight>
              </a:rPr>
              <a:t>What</a:t>
            </a:r>
            <a:r>
              <a:rPr lang="en-DE" sz="2400" dirty="0"/>
              <a:t> is a peak in LC-MS raw data?</a:t>
            </a:r>
          </a:p>
          <a:p>
            <a:pPr>
              <a:lnSpc>
                <a:spcPct val="200000"/>
              </a:lnSpc>
            </a:pPr>
            <a:endParaRPr lang="en-DE" sz="2400" dirty="0"/>
          </a:p>
          <a:p>
            <a:pPr marL="285750" indent="-285750">
              <a:lnSpc>
                <a:spcPct val="200000"/>
              </a:lnSpc>
              <a:buFont typeface="Arial" panose="020B0604020202020204" pitchFamily="34" charset="0"/>
              <a:buChar char="•"/>
            </a:pPr>
            <a:r>
              <a:rPr lang="en-DE" sz="2400" dirty="0">
                <a:highlight>
                  <a:srgbClr val="FF00FF"/>
                </a:highlight>
              </a:rPr>
              <a:t>Why</a:t>
            </a:r>
            <a:r>
              <a:rPr lang="en-DE" sz="2400" dirty="0"/>
              <a:t> we need peak picking in LC-MS?</a:t>
            </a:r>
          </a:p>
          <a:p>
            <a:pPr marL="285750" indent="-285750">
              <a:lnSpc>
                <a:spcPct val="200000"/>
              </a:lnSpc>
              <a:buFont typeface="Arial" panose="020B0604020202020204" pitchFamily="34" charset="0"/>
              <a:buChar char="•"/>
            </a:pPr>
            <a:endParaRPr lang="en-DE" sz="2400" dirty="0"/>
          </a:p>
          <a:p>
            <a:pPr marL="285750" indent="-285750">
              <a:lnSpc>
                <a:spcPct val="200000"/>
              </a:lnSpc>
              <a:buFont typeface="Arial" panose="020B0604020202020204" pitchFamily="34" charset="0"/>
              <a:buChar char="•"/>
            </a:pPr>
            <a:r>
              <a:rPr lang="en-DE" sz="2400" u="sng" dirty="0">
                <a:highlight>
                  <a:srgbClr val="00FFFF"/>
                </a:highlight>
              </a:rPr>
              <a:t>How</a:t>
            </a:r>
            <a:r>
              <a:rPr lang="en-DE" sz="2400" u="sng" dirty="0"/>
              <a:t> to make peak picking in LC-MS?</a:t>
            </a:r>
            <a:endParaRPr lang="en-DE" sz="2400" dirty="0"/>
          </a:p>
        </p:txBody>
      </p:sp>
      <p:sp>
        <p:nvSpPr>
          <p:cNvPr id="11" name="TextBox 10">
            <a:extLst>
              <a:ext uri="{FF2B5EF4-FFF2-40B4-BE49-F238E27FC236}">
                <a16:creationId xmlns:a16="http://schemas.microsoft.com/office/drawing/2014/main" id="{4C326289-1B6C-1822-AC6E-02841D76A350}"/>
              </a:ext>
            </a:extLst>
          </p:cNvPr>
          <p:cNvSpPr txBox="1"/>
          <p:nvPr/>
        </p:nvSpPr>
        <p:spPr>
          <a:xfrm>
            <a:off x="1007918" y="3620423"/>
            <a:ext cx="4443524" cy="400110"/>
          </a:xfrm>
          <a:prstGeom prst="rect">
            <a:avLst/>
          </a:prstGeom>
          <a:solidFill>
            <a:srgbClr val="00B050"/>
          </a:solidFill>
        </p:spPr>
        <p:txBody>
          <a:bodyPr wrap="none" rtlCol="0">
            <a:spAutoFit/>
          </a:bodyPr>
          <a:lstStyle/>
          <a:p>
            <a:r>
              <a:rPr lang="en-DE" sz="2000" dirty="0">
                <a:solidFill>
                  <a:schemeClr val="bg1"/>
                </a:solidFill>
              </a:rPr>
              <a:t>LC-MS XIC </a:t>
            </a:r>
            <a:r>
              <a:rPr lang="en-DE" sz="2000" dirty="0">
                <a:solidFill>
                  <a:schemeClr val="bg1"/>
                </a:solidFill>
                <a:sym typeface="Wingdings" pitchFamily="2" charset="2"/>
              </a:rPr>
              <a:t>peaks  Quantify </a:t>
            </a:r>
            <a:r>
              <a:rPr lang="en-US" sz="2000" dirty="0">
                <a:solidFill>
                  <a:schemeClr val="bg1"/>
                </a:solidFill>
                <a:sym typeface="Wingdings" pitchFamily="2" charset="2"/>
              </a:rPr>
              <a:t>compounds</a:t>
            </a:r>
            <a:endParaRPr lang="en-DE" sz="2000" dirty="0">
              <a:solidFill>
                <a:schemeClr val="bg1"/>
              </a:solidFill>
            </a:endParaRPr>
          </a:p>
        </p:txBody>
      </p:sp>
      <p:sp>
        <p:nvSpPr>
          <p:cNvPr id="12" name="TextBox 11">
            <a:extLst>
              <a:ext uri="{FF2B5EF4-FFF2-40B4-BE49-F238E27FC236}">
                <a16:creationId xmlns:a16="http://schemas.microsoft.com/office/drawing/2014/main" id="{7762DD22-BFE2-A0A1-7121-4478256641B3}"/>
              </a:ext>
            </a:extLst>
          </p:cNvPr>
          <p:cNvSpPr txBox="1"/>
          <p:nvPr/>
        </p:nvSpPr>
        <p:spPr>
          <a:xfrm>
            <a:off x="1007918" y="2109227"/>
            <a:ext cx="4453270" cy="400110"/>
          </a:xfrm>
          <a:prstGeom prst="rect">
            <a:avLst/>
          </a:prstGeom>
          <a:solidFill>
            <a:srgbClr val="00B050"/>
          </a:solidFill>
        </p:spPr>
        <p:txBody>
          <a:bodyPr wrap="none" rtlCol="0">
            <a:spAutoFit/>
          </a:bodyPr>
          <a:lstStyle/>
          <a:p>
            <a:r>
              <a:rPr lang="en-DE" sz="2000" dirty="0">
                <a:solidFill>
                  <a:schemeClr val="bg1"/>
                </a:solidFill>
              </a:rPr>
              <a:t>LC-MS </a:t>
            </a:r>
            <a:r>
              <a:rPr lang="en-US" sz="2000" dirty="0">
                <a:solidFill>
                  <a:schemeClr val="bg1"/>
                </a:solidFill>
                <a:sym typeface="Wingdings" pitchFamily="2" charset="2"/>
              </a:rPr>
              <a:t>Extracted Ion Chromatogram (XIC)</a:t>
            </a:r>
            <a:endParaRPr lang="en-DE" sz="2000" dirty="0">
              <a:solidFill>
                <a:schemeClr val="bg1"/>
              </a:solidFill>
            </a:endParaRPr>
          </a:p>
        </p:txBody>
      </p:sp>
      <p:sp>
        <p:nvSpPr>
          <p:cNvPr id="13" name="TextBox 12">
            <a:extLst>
              <a:ext uri="{FF2B5EF4-FFF2-40B4-BE49-F238E27FC236}">
                <a16:creationId xmlns:a16="http://schemas.microsoft.com/office/drawing/2014/main" id="{1A81B2A3-36E7-988C-363E-C6D57EDD6AC8}"/>
              </a:ext>
            </a:extLst>
          </p:cNvPr>
          <p:cNvSpPr txBox="1"/>
          <p:nvPr/>
        </p:nvSpPr>
        <p:spPr>
          <a:xfrm>
            <a:off x="603249" y="6285111"/>
            <a:ext cx="10476430" cy="523220"/>
          </a:xfrm>
          <a:prstGeom prst="rect">
            <a:avLst/>
          </a:prstGeom>
          <a:noFill/>
        </p:spPr>
        <p:txBody>
          <a:bodyPr wrap="square">
            <a:spAutoFit/>
          </a:bodyPr>
          <a:lstStyle/>
          <a:p>
            <a:r>
              <a:rPr lang="en-US" sz="1400" b="0" i="0" dirty="0">
                <a:solidFill>
                  <a:srgbClr val="222222"/>
                </a:solidFill>
                <a:effectLst/>
              </a:rPr>
              <a:t>Ni, Zhixu, et al. "LipidHunter identifies phospholipids by high-throughput processing of LC-MS and shotgun lipidomics datasets." </a:t>
            </a:r>
          </a:p>
          <a:p>
            <a:r>
              <a:rPr lang="en-US" sz="1400" b="0" i="1" dirty="0">
                <a:solidFill>
                  <a:srgbClr val="222222"/>
                </a:solidFill>
                <a:effectLst/>
              </a:rPr>
              <a:t>Analytical Chemistry</a:t>
            </a:r>
            <a:r>
              <a:rPr lang="en-US" sz="1400" b="0" i="0" dirty="0">
                <a:solidFill>
                  <a:srgbClr val="222222"/>
                </a:solidFill>
                <a:effectLst/>
              </a:rPr>
              <a:t> 89.17 (2017): 8800-8807.</a:t>
            </a:r>
            <a:endParaRPr lang="en-DE" sz="1400" dirty="0"/>
          </a:p>
        </p:txBody>
      </p:sp>
    </p:spTree>
    <p:extLst>
      <p:ext uri="{BB962C8B-B14F-4D97-AF65-F5344CB8AC3E}">
        <p14:creationId xmlns:p14="http://schemas.microsoft.com/office/powerpoint/2010/main" val="25408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uiExpand="1" build="allAtOnce"/>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12</a:t>
            </a:fld>
            <a:endParaRPr lang="de-DE" altLang="de-DE" sz="1333" dirty="0">
              <a:solidFill>
                <a:srgbClr val="D8413E"/>
              </a:solidFill>
              <a:latin typeface="+mn-lt"/>
            </a:endParaRPr>
          </a:p>
        </p:txBody>
      </p:sp>
      <p:sp>
        <p:nvSpPr>
          <p:cNvPr id="3" name="Title 1">
            <a:extLst>
              <a:ext uri="{FF2B5EF4-FFF2-40B4-BE49-F238E27FC236}">
                <a16:creationId xmlns:a16="http://schemas.microsoft.com/office/drawing/2014/main" id="{3C7665E0-DB30-43D8-081E-E86AF5CD3E3F}"/>
              </a:ext>
            </a:extLst>
          </p:cNvPr>
          <p:cNvSpPr>
            <a:spLocks noGrp="1"/>
          </p:cNvSpPr>
          <p:nvPr>
            <p:ph type="title"/>
          </p:nvPr>
        </p:nvSpPr>
        <p:spPr>
          <a:xfrm>
            <a:off x="636263" y="-10013"/>
            <a:ext cx="10972800" cy="524935"/>
          </a:xfrm>
        </p:spPr>
        <p:txBody>
          <a:bodyPr>
            <a:noAutofit/>
          </a:bodyPr>
          <a:lstStyle/>
          <a:p>
            <a:r>
              <a:rPr lang="en-DE" sz="2800" dirty="0"/>
              <a:t>Short summary for LC-MS background</a:t>
            </a:r>
          </a:p>
        </p:txBody>
      </p:sp>
      <p:graphicFrame>
        <p:nvGraphicFramePr>
          <p:cNvPr id="4" name="Chart 3">
            <a:extLst>
              <a:ext uri="{FF2B5EF4-FFF2-40B4-BE49-F238E27FC236}">
                <a16:creationId xmlns:a16="http://schemas.microsoft.com/office/drawing/2014/main" id="{FEAF23DE-458A-BF1B-8EBE-C2B09345B794}"/>
              </a:ext>
            </a:extLst>
          </p:cNvPr>
          <p:cNvGraphicFramePr>
            <a:graphicFrameLocks/>
          </p:cNvGraphicFramePr>
          <p:nvPr/>
        </p:nvGraphicFramePr>
        <p:xfrm>
          <a:off x="6258461" y="1495308"/>
          <a:ext cx="5719439" cy="3469340"/>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a:extLst>
              <a:ext uri="{FF2B5EF4-FFF2-40B4-BE49-F238E27FC236}">
                <a16:creationId xmlns:a16="http://schemas.microsoft.com/office/drawing/2014/main" id="{431E6E94-4780-2FC0-D8D3-AAFEB736F335}"/>
              </a:ext>
            </a:extLst>
          </p:cNvPr>
          <p:cNvSpPr txBox="1"/>
          <p:nvPr/>
        </p:nvSpPr>
        <p:spPr>
          <a:xfrm>
            <a:off x="7625000" y="3987279"/>
            <a:ext cx="265001" cy="307777"/>
          </a:xfrm>
          <a:prstGeom prst="rect">
            <a:avLst/>
          </a:prstGeom>
          <a:solidFill>
            <a:srgbClr val="00B050"/>
          </a:solidFill>
        </p:spPr>
        <p:txBody>
          <a:bodyPr wrap="square" rtlCol="0">
            <a:spAutoFit/>
          </a:bodyPr>
          <a:lstStyle/>
          <a:p>
            <a:r>
              <a:rPr lang="en-US" sz="1400" dirty="0">
                <a:solidFill>
                  <a:schemeClr val="bg1"/>
                </a:solidFill>
                <a:latin typeface="Calibri Light" panose="020F0302020204030204" pitchFamily="34" charset="0"/>
                <a:cs typeface="Calibri Light" panose="020F0302020204030204" pitchFamily="34" charset="0"/>
              </a:rPr>
              <a:t>A</a:t>
            </a:r>
          </a:p>
        </p:txBody>
      </p:sp>
      <p:sp>
        <p:nvSpPr>
          <p:cNvPr id="14" name="TextBox 13">
            <a:extLst>
              <a:ext uri="{FF2B5EF4-FFF2-40B4-BE49-F238E27FC236}">
                <a16:creationId xmlns:a16="http://schemas.microsoft.com/office/drawing/2014/main" id="{4C9A77C8-6B98-878E-3838-4631C3257147}"/>
              </a:ext>
            </a:extLst>
          </p:cNvPr>
          <p:cNvSpPr txBox="1"/>
          <p:nvPr/>
        </p:nvSpPr>
        <p:spPr>
          <a:xfrm>
            <a:off x="8013076" y="3514405"/>
            <a:ext cx="259066" cy="307777"/>
          </a:xfrm>
          <a:prstGeom prst="rect">
            <a:avLst/>
          </a:prstGeom>
          <a:solidFill>
            <a:srgbClr val="00B050"/>
          </a:solidFill>
        </p:spPr>
        <p:txBody>
          <a:bodyPr wrap="square" rtlCol="0">
            <a:spAutoFit/>
          </a:bodyPr>
          <a:lstStyle/>
          <a:p>
            <a:r>
              <a:rPr lang="en-US" sz="1400" dirty="0">
                <a:solidFill>
                  <a:schemeClr val="bg1"/>
                </a:solidFill>
                <a:latin typeface="Calibri Light" panose="020F0302020204030204" pitchFamily="34" charset="0"/>
                <a:cs typeface="Calibri Light" panose="020F0302020204030204" pitchFamily="34" charset="0"/>
              </a:rPr>
              <a:t>B</a:t>
            </a:r>
          </a:p>
        </p:txBody>
      </p:sp>
      <p:sp>
        <p:nvSpPr>
          <p:cNvPr id="15" name="TextBox 14">
            <a:extLst>
              <a:ext uri="{FF2B5EF4-FFF2-40B4-BE49-F238E27FC236}">
                <a16:creationId xmlns:a16="http://schemas.microsoft.com/office/drawing/2014/main" id="{DCCED8DA-BC71-327E-948A-8C317EB49F1B}"/>
              </a:ext>
            </a:extLst>
          </p:cNvPr>
          <p:cNvSpPr txBox="1"/>
          <p:nvPr/>
        </p:nvSpPr>
        <p:spPr>
          <a:xfrm>
            <a:off x="9781495" y="1676181"/>
            <a:ext cx="259066" cy="307777"/>
          </a:xfrm>
          <a:prstGeom prst="rect">
            <a:avLst/>
          </a:prstGeom>
          <a:solidFill>
            <a:srgbClr val="00B050"/>
          </a:solidFill>
        </p:spPr>
        <p:txBody>
          <a:bodyPr wrap="square" rtlCol="0">
            <a:spAutoFit/>
          </a:bodyPr>
          <a:lstStyle/>
          <a:p>
            <a:r>
              <a:rPr lang="en-US" sz="1400" dirty="0">
                <a:solidFill>
                  <a:schemeClr val="bg1"/>
                </a:solidFill>
                <a:latin typeface="Calibri Light" panose="020F0302020204030204" pitchFamily="34" charset="0"/>
                <a:cs typeface="Calibri Light" panose="020F0302020204030204" pitchFamily="34" charset="0"/>
              </a:rPr>
              <a:t>C</a:t>
            </a:r>
          </a:p>
        </p:txBody>
      </p:sp>
      <p:sp>
        <p:nvSpPr>
          <p:cNvPr id="16" name="TextBox 15">
            <a:extLst>
              <a:ext uri="{FF2B5EF4-FFF2-40B4-BE49-F238E27FC236}">
                <a16:creationId xmlns:a16="http://schemas.microsoft.com/office/drawing/2014/main" id="{651D0F56-F9A2-CC05-437D-7B0CC5170ED1}"/>
              </a:ext>
            </a:extLst>
          </p:cNvPr>
          <p:cNvSpPr txBox="1"/>
          <p:nvPr/>
        </p:nvSpPr>
        <p:spPr>
          <a:xfrm>
            <a:off x="10754731" y="4035207"/>
            <a:ext cx="259066" cy="307777"/>
          </a:xfrm>
          <a:prstGeom prst="rect">
            <a:avLst/>
          </a:prstGeom>
          <a:solidFill>
            <a:srgbClr val="FF2F92"/>
          </a:solidFill>
        </p:spPr>
        <p:txBody>
          <a:bodyPr wrap="square" rtlCol="0">
            <a:spAutoFit/>
          </a:bodyPr>
          <a:lstStyle/>
          <a:p>
            <a:r>
              <a:rPr lang="en-US" sz="1400" dirty="0">
                <a:solidFill>
                  <a:schemeClr val="bg1"/>
                </a:solidFill>
                <a:latin typeface="Calibri Light" panose="020F0302020204030204" pitchFamily="34" charset="0"/>
                <a:cs typeface="Calibri Light" panose="020F0302020204030204" pitchFamily="34" charset="0"/>
              </a:rPr>
              <a:t>X</a:t>
            </a:r>
          </a:p>
        </p:txBody>
      </p:sp>
      <p:sp>
        <p:nvSpPr>
          <p:cNvPr id="17" name="TextBox 16">
            <a:extLst>
              <a:ext uri="{FF2B5EF4-FFF2-40B4-BE49-F238E27FC236}">
                <a16:creationId xmlns:a16="http://schemas.microsoft.com/office/drawing/2014/main" id="{C54AF5E4-70D8-E774-6D62-4AFF7F8082BB}"/>
              </a:ext>
            </a:extLst>
          </p:cNvPr>
          <p:cNvSpPr txBox="1"/>
          <p:nvPr/>
        </p:nvSpPr>
        <p:spPr>
          <a:xfrm>
            <a:off x="805791" y="1386005"/>
            <a:ext cx="4061112" cy="4085990"/>
          </a:xfrm>
          <a:prstGeom prst="rect">
            <a:avLst/>
          </a:prstGeom>
          <a:noFill/>
        </p:spPr>
        <p:txBody>
          <a:bodyPr wrap="none" rtlCol="0">
            <a:spAutoFit/>
          </a:bodyPr>
          <a:lstStyle/>
          <a:p>
            <a:pPr marL="285750" indent="-285750">
              <a:lnSpc>
                <a:spcPct val="200000"/>
              </a:lnSpc>
              <a:spcAft>
                <a:spcPts val="400"/>
              </a:spcAft>
              <a:buFont typeface="Arial" panose="020B0604020202020204" pitchFamily="34" charset="0"/>
              <a:buChar char="•"/>
            </a:pPr>
            <a:r>
              <a:rPr lang="en-US" b="1" i="0" dirty="0">
                <a:solidFill>
                  <a:srgbClr val="000000"/>
                </a:solidFill>
                <a:effectLst/>
                <a:highlight>
                  <a:srgbClr val="FFFFFF"/>
                </a:highlight>
              </a:rPr>
              <a:t>Local Maximum Method</a:t>
            </a:r>
          </a:p>
          <a:p>
            <a:pPr marL="285750" indent="-285750">
              <a:lnSpc>
                <a:spcPct val="200000"/>
              </a:lnSpc>
              <a:spcAft>
                <a:spcPts val="400"/>
              </a:spcAft>
              <a:buFont typeface="Arial" panose="020B0604020202020204" pitchFamily="34" charset="0"/>
              <a:buChar char="•"/>
            </a:pPr>
            <a:r>
              <a:rPr lang="en-US" b="1" i="0" dirty="0">
                <a:solidFill>
                  <a:srgbClr val="000000"/>
                </a:solidFill>
                <a:effectLst/>
                <a:highlight>
                  <a:srgbClr val="FFFFFF"/>
                </a:highlight>
              </a:rPr>
              <a:t>Window Search Method</a:t>
            </a:r>
          </a:p>
          <a:p>
            <a:pPr marL="285750" indent="-285750">
              <a:lnSpc>
                <a:spcPct val="200000"/>
              </a:lnSpc>
              <a:spcAft>
                <a:spcPts val="400"/>
              </a:spcAft>
              <a:buFont typeface="Arial" panose="020B0604020202020204" pitchFamily="34" charset="0"/>
              <a:buChar char="•"/>
            </a:pPr>
            <a:r>
              <a:rPr lang="en-US" b="1" dirty="0">
                <a:solidFill>
                  <a:srgbClr val="000000"/>
                </a:solidFill>
                <a:highlight>
                  <a:srgbClr val="FFFFFF"/>
                </a:highlight>
              </a:rPr>
              <a:t>Peak prominences</a:t>
            </a:r>
          </a:p>
          <a:p>
            <a:pPr marL="285750" indent="-285750">
              <a:lnSpc>
                <a:spcPct val="200000"/>
              </a:lnSpc>
              <a:spcAft>
                <a:spcPts val="400"/>
              </a:spcAft>
              <a:buFont typeface="Arial" panose="020B0604020202020204" pitchFamily="34" charset="0"/>
              <a:buChar char="•"/>
            </a:pPr>
            <a:r>
              <a:rPr lang="en-US" b="1" i="0" dirty="0">
                <a:solidFill>
                  <a:srgbClr val="000000"/>
                </a:solidFill>
                <a:effectLst/>
              </a:rPr>
              <a:t>Gaussian Derivative based Method</a:t>
            </a:r>
          </a:p>
          <a:p>
            <a:pPr marL="285750" indent="-285750">
              <a:lnSpc>
                <a:spcPct val="200000"/>
              </a:lnSpc>
              <a:spcAft>
                <a:spcPts val="400"/>
              </a:spcAft>
              <a:buFont typeface="Arial" panose="020B0604020202020204" pitchFamily="34" charset="0"/>
              <a:buChar char="•"/>
            </a:pPr>
            <a:r>
              <a:rPr lang="en-US" b="1" dirty="0">
                <a:solidFill>
                  <a:srgbClr val="000000"/>
                </a:solidFill>
                <a:highlight>
                  <a:srgbClr val="FFFFFF"/>
                </a:highlight>
              </a:rPr>
              <a:t>Continuous</a:t>
            </a:r>
            <a:r>
              <a:rPr lang="en-US" b="1" dirty="0">
                <a:solidFill>
                  <a:srgbClr val="000000"/>
                </a:solidFill>
              </a:rPr>
              <a:t> wavelet transform (CWT) </a:t>
            </a:r>
          </a:p>
          <a:p>
            <a:pPr marL="285750" indent="-285750">
              <a:lnSpc>
                <a:spcPct val="200000"/>
              </a:lnSpc>
              <a:spcAft>
                <a:spcPts val="400"/>
              </a:spcAft>
              <a:buFont typeface="Arial" panose="020B0604020202020204" pitchFamily="34" charset="0"/>
              <a:buChar char="•"/>
            </a:pPr>
            <a:r>
              <a:rPr lang="en-US" sz="1600" b="1" dirty="0">
                <a:solidFill>
                  <a:srgbClr val="222832"/>
                </a:solidFill>
                <a:highlight>
                  <a:srgbClr val="FFFFFF"/>
                </a:highlight>
              </a:rPr>
              <a:t>… …</a:t>
            </a:r>
            <a:endParaRPr lang="en-US" sz="1600" b="1" i="0" dirty="0">
              <a:solidFill>
                <a:srgbClr val="222832"/>
              </a:solidFill>
              <a:effectLst/>
              <a:highlight>
                <a:srgbClr val="FFFFFF"/>
              </a:highlight>
            </a:endParaRPr>
          </a:p>
          <a:p>
            <a:pPr marL="285750" indent="-285750">
              <a:lnSpc>
                <a:spcPct val="200000"/>
              </a:lnSpc>
              <a:spcAft>
                <a:spcPts val="400"/>
              </a:spcAft>
              <a:buFont typeface="Arial" panose="020B0604020202020204" pitchFamily="34" charset="0"/>
              <a:buChar char="•"/>
            </a:pPr>
            <a:endParaRPr lang="en-US" sz="1600" b="1" i="0" dirty="0">
              <a:solidFill>
                <a:srgbClr val="000000"/>
              </a:solidFill>
              <a:effectLst/>
              <a:highlight>
                <a:srgbClr val="FFFFFF"/>
              </a:highlight>
            </a:endParaRPr>
          </a:p>
        </p:txBody>
      </p:sp>
      <p:sp>
        <p:nvSpPr>
          <p:cNvPr id="18" name="Rectangle 17">
            <a:extLst>
              <a:ext uri="{FF2B5EF4-FFF2-40B4-BE49-F238E27FC236}">
                <a16:creationId xmlns:a16="http://schemas.microsoft.com/office/drawing/2014/main" id="{EAAB7623-106B-56CF-76FE-794FF4DC9C32}"/>
              </a:ext>
            </a:extLst>
          </p:cNvPr>
          <p:cNvSpPr/>
          <p:nvPr/>
        </p:nvSpPr>
        <p:spPr>
          <a:xfrm>
            <a:off x="636263" y="3293331"/>
            <a:ext cx="4775406" cy="626515"/>
          </a:xfrm>
          <a:prstGeom prst="rect">
            <a:avLst/>
          </a:prstGeom>
          <a:no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ED7D31"/>
              </a:solidFill>
            </a:endParaRPr>
          </a:p>
        </p:txBody>
      </p:sp>
      <p:cxnSp>
        <p:nvCxnSpPr>
          <p:cNvPr id="19" name="Straight Connector 18">
            <a:extLst>
              <a:ext uri="{FF2B5EF4-FFF2-40B4-BE49-F238E27FC236}">
                <a16:creationId xmlns:a16="http://schemas.microsoft.com/office/drawing/2014/main" id="{86B81173-54F4-A032-2911-92A2AD0067BF}"/>
              </a:ext>
            </a:extLst>
          </p:cNvPr>
          <p:cNvCxnSpPr>
            <a:cxnSpLocks/>
          </p:cNvCxnSpPr>
          <p:nvPr/>
        </p:nvCxnSpPr>
        <p:spPr>
          <a:xfrm>
            <a:off x="1188204" y="3744845"/>
            <a:ext cx="909950" cy="0"/>
          </a:xfrm>
          <a:prstGeom prst="line">
            <a:avLst/>
          </a:prstGeom>
          <a:ln w="38100">
            <a:solidFill>
              <a:srgbClr val="00FD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D157E1A-6806-D7E7-CD57-0BC13AB593DF}"/>
              </a:ext>
            </a:extLst>
          </p:cNvPr>
          <p:cNvCxnSpPr>
            <a:cxnSpLocks/>
          </p:cNvCxnSpPr>
          <p:nvPr/>
        </p:nvCxnSpPr>
        <p:spPr>
          <a:xfrm>
            <a:off x="2260942" y="4345704"/>
            <a:ext cx="92327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E8A9ABC-75EE-1237-8886-BAE2B9F70805}"/>
              </a:ext>
            </a:extLst>
          </p:cNvPr>
          <p:cNvSpPr txBox="1"/>
          <p:nvPr/>
        </p:nvSpPr>
        <p:spPr>
          <a:xfrm>
            <a:off x="116940" y="5290386"/>
            <a:ext cx="4974041" cy="938719"/>
          </a:xfrm>
          <a:prstGeom prst="rect">
            <a:avLst/>
          </a:prstGeom>
          <a:noFill/>
        </p:spPr>
        <p:txBody>
          <a:bodyPr wrap="square">
            <a:spAutoFit/>
          </a:bodyPr>
          <a:lstStyle/>
          <a:p>
            <a:r>
              <a:rPr lang="en-US" sz="1100" dirty="0"/>
              <a:t>https://www.originlab.com/doc/X-Function/ref/pkFind</a:t>
            </a:r>
          </a:p>
          <a:p>
            <a:r>
              <a:rPr lang="en-US" sz="1100" dirty="0"/>
              <a:t>https://www.mathworks.com/help/signal/ref/</a:t>
            </a:r>
            <a:r>
              <a:rPr lang="en-US" sz="1100" dirty="0" err="1"/>
              <a:t>findpeaks.html</a:t>
            </a:r>
            <a:endParaRPr lang="en-US" sz="1100" dirty="0"/>
          </a:p>
          <a:p>
            <a:r>
              <a:rPr lang="en-US" sz="1100" dirty="0"/>
              <a:t>https://docs.scipy.org/doc/scipy/reference/generated/scipy.signal.find_peaks.html</a:t>
            </a:r>
          </a:p>
          <a:p>
            <a:r>
              <a:rPr lang="en-US" sz="1100" dirty="0"/>
              <a:t>https://sneumann.github.io/xcms/reference/findPeaks.centWave-methods.html</a:t>
            </a:r>
          </a:p>
          <a:p>
            <a:r>
              <a:rPr lang="en-US" sz="1100" dirty="0"/>
              <a:t>https://</a:t>
            </a:r>
            <a:r>
              <a:rPr lang="en-US" sz="1100" dirty="0" err="1"/>
              <a:t>pubs.acs.org</a:t>
            </a:r>
            <a:r>
              <a:rPr lang="en-US" sz="1100" dirty="0"/>
              <a:t>/</a:t>
            </a:r>
            <a:r>
              <a:rPr lang="en-US" sz="1100" dirty="0" err="1"/>
              <a:t>doi</a:t>
            </a:r>
            <a:r>
              <a:rPr lang="en-US" sz="1100" dirty="0"/>
              <a:t>/10.1021/ac051437y</a:t>
            </a:r>
          </a:p>
        </p:txBody>
      </p:sp>
      <p:sp>
        <p:nvSpPr>
          <p:cNvPr id="22" name="TextBox 21">
            <a:extLst>
              <a:ext uri="{FF2B5EF4-FFF2-40B4-BE49-F238E27FC236}">
                <a16:creationId xmlns:a16="http://schemas.microsoft.com/office/drawing/2014/main" id="{7B2D881E-F9BD-DC50-8796-49750E596A11}"/>
              </a:ext>
            </a:extLst>
          </p:cNvPr>
          <p:cNvSpPr txBox="1"/>
          <p:nvPr/>
        </p:nvSpPr>
        <p:spPr>
          <a:xfrm>
            <a:off x="116940" y="6427623"/>
            <a:ext cx="8605420" cy="276999"/>
          </a:xfrm>
          <a:prstGeom prst="rect">
            <a:avLst/>
          </a:prstGeom>
          <a:noFill/>
        </p:spPr>
        <p:txBody>
          <a:bodyPr wrap="square">
            <a:spAutoFit/>
          </a:bodyPr>
          <a:lstStyle/>
          <a:p>
            <a:r>
              <a:rPr lang="en-US" sz="1200" b="0" i="0" dirty="0">
                <a:solidFill>
                  <a:srgbClr val="222222"/>
                </a:solidFill>
                <a:effectLst/>
                <a:highlight>
                  <a:srgbClr val="FFFFFF"/>
                </a:highlight>
                <a:latin typeface="Arial" panose="020B0604020202020204" pitchFamily="34" charset="0"/>
              </a:rPr>
              <a:t>Zhou, B., Xiao, J. F., Tuli, L., &amp; </a:t>
            </a:r>
            <a:r>
              <a:rPr lang="en-US" sz="1200" b="0" i="0" dirty="0" err="1">
                <a:solidFill>
                  <a:srgbClr val="222222"/>
                </a:solidFill>
                <a:effectLst/>
                <a:highlight>
                  <a:srgbClr val="FFFFFF"/>
                </a:highlight>
                <a:latin typeface="Arial" panose="020B0604020202020204" pitchFamily="34" charset="0"/>
              </a:rPr>
              <a:t>Ressom</a:t>
            </a:r>
            <a:r>
              <a:rPr lang="en-US" sz="1200" b="0" i="0" dirty="0">
                <a:solidFill>
                  <a:srgbClr val="222222"/>
                </a:solidFill>
                <a:effectLst/>
                <a:highlight>
                  <a:srgbClr val="FFFFFF"/>
                </a:highlight>
                <a:latin typeface="Arial" panose="020B0604020202020204" pitchFamily="34" charset="0"/>
              </a:rPr>
              <a:t>, H. W. (2012). LC-MS-based metabolomics. </a:t>
            </a:r>
            <a:r>
              <a:rPr lang="en-US" sz="1200" b="0" i="1" dirty="0">
                <a:solidFill>
                  <a:srgbClr val="222222"/>
                </a:solidFill>
                <a:effectLst/>
                <a:highlight>
                  <a:srgbClr val="FFFFFF"/>
                </a:highlight>
                <a:latin typeface="Arial" panose="020B0604020202020204" pitchFamily="34" charset="0"/>
              </a:rPr>
              <a:t>Molecular </a:t>
            </a:r>
            <a:r>
              <a:rPr lang="en-US" sz="1200" b="0" i="1" dirty="0" err="1">
                <a:solidFill>
                  <a:srgbClr val="222222"/>
                </a:solidFill>
                <a:effectLst/>
                <a:highlight>
                  <a:srgbClr val="FFFFFF"/>
                </a:highlight>
                <a:latin typeface="Arial" panose="020B0604020202020204" pitchFamily="34" charset="0"/>
              </a:rPr>
              <a:t>BioSystems</a:t>
            </a:r>
            <a:r>
              <a:rPr lang="en-US" sz="1200" b="0" i="0" dirty="0">
                <a:solidFill>
                  <a:srgbClr val="222222"/>
                </a:solidFill>
                <a:effectLst/>
                <a:highlight>
                  <a:srgbClr val="FFFFFF"/>
                </a:highlight>
                <a:latin typeface="Arial" panose="020B0604020202020204" pitchFamily="34" charset="0"/>
              </a:rPr>
              <a:t>, </a:t>
            </a:r>
            <a:r>
              <a:rPr lang="en-US" sz="1200" b="0" i="1" dirty="0">
                <a:solidFill>
                  <a:srgbClr val="222222"/>
                </a:solidFill>
                <a:effectLst/>
                <a:highlight>
                  <a:srgbClr val="FFFFFF"/>
                </a:highlight>
                <a:latin typeface="Arial" panose="020B0604020202020204" pitchFamily="34" charset="0"/>
              </a:rPr>
              <a:t>8</a:t>
            </a:r>
            <a:r>
              <a:rPr lang="en-US" sz="1200" b="0" i="0" dirty="0">
                <a:solidFill>
                  <a:srgbClr val="222222"/>
                </a:solidFill>
                <a:effectLst/>
                <a:highlight>
                  <a:srgbClr val="FFFFFF"/>
                </a:highlight>
                <a:latin typeface="Arial" panose="020B0604020202020204" pitchFamily="34" charset="0"/>
              </a:rPr>
              <a:t>(2), 470-481.</a:t>
            </a:r>
            <a:endParaRPr lang="en-DE" sz="1200" dirty="0"/>
          </a:p>
        </p:txBody>
      </p:sp>
      <p:sp>
        <p:nvSpPr>
          <p:cNvPr id="24" name="TextBox 23">
            <a:extLst>
              <a:ext uri="{FF2B5EF4-FFF2-40B4-BE49-F238E27FC236}">
                <a16:creationId xmlns:a16="http://schemas.microsoft.com/office/drawing/2014/main" id="{23F5ECE7-B20D-3AE0-F1FB-4A8ECB6AFC0A}"/>
              </a:ext>
            </a:extLst>
          </p:cNvPr>
          <p:cNvSpPr txBox="1"/>
          <p:nvPr/>
        </p:nvSpPr>
        <p:spPr>
          <a:xfrm>
            <a:off x="7119716" y="5266730"/>
            <a:ext cx="3996928" cy="646331"/>
          </a:xfrm>
          <a:prstGeom prst="rect">
            <a:avLst/>
          </a:prstGeom>
          <a:solidFill>
            <a:schemeClr val="tx1"/>
          </a:solidFill>
        </p:spPr>
        <p:txBody>
          <a:bodyPr wrap="none" rtlCol="0">
            <a:spAutoFit/>
          </a:bodyPr>
          <a:lstStyle/>
          <a:p>
            <a:r>
              <a:rPr lang="en-DE" sz="3600" dirty="0">
                <a:solidFill>
                  <a:schemeClr val="bg1"/>
                </a:solidFill>
              </a:rPr>
              <a:t>Let’s do some math!</a:t>
            </a:r>
          </a:p>
        </p:txBody>
      </p:sp>
    </p:spTree>
    <p:extLst>
      <p:ext uri="{BB962C8B-B14F-4D97-AF65-F5344CB8AC3E}">
        <p14:creationId xmlns:p14="http://schemas.microsoft.com/office/powerpoint/2010/main" val="119667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13</a:t>
            </a:fld>
            <a:endParaRPr lang="de-DE" altLang="de-DE" sz="1333" dirty="0">
              <a:solidFill>
                <a:srgbClr val="D8413E"/>
              </a:solidFill>
              <a:latin typeface="+mn-lt"/>
            </a:endParaRPr>
          </a:p>
        </p:txBody>
      </p:sp>
      <p:sp>
        <p:nvSpPr>
          <p:cNvPr id="4" name="TextBox 3">
            <a:extLst>
              <a:ext uri="{FF2B5EF4-FFF2-40B4-BE49-F238E27FC236}">
                <a16:creationId xmlns:a16="http://schemas.microsoft.com/office/drawing/2014/main" id="{FEEE26C0-1354-D57B-5335-4C9DBBA5BB23}"/>
              </a:ext>
            </a:extLst>
          </p:cNvPr>
          <p:cNvSpPr txBox="1"/>
          <p:nvPr/>
        </p:nvSpPr>
        <p:spPr>
          <a:xfrm>
            <a:off x="509451" y="6319547"/>
            <a:ext cx="7674428" cy="369332"/>
          </a:xfrm>
          <a:prstGeom prst="rect">
            <a:avLst/>
          </a:prstGeom>
          <a:noFill/>
        </p:spPr>
        <p:txBody>
          <a:bodyPr wrap="square">
            <a:spAutoFit/>
          </a:bodyPr>
          <a:lstStyle/>
          <a:p>
            <a:r>
              <a:rPr lang="en-DE" dirty="0"/>
              <a:t>https://www.3blue1brown.com/lessons/derivatives-and-transforms</a:t>
            </a:r>
          </a:p>
        </p:txBody>
      </p:sp>
      <p:pic>
        <p:nvPicPr>
          <p:cNvPr id="9" name="Picture 8">
            <a:extLst>
              <a:ext uri="{FF2B5EF4-FFF2-40B4-BE49-F238E27FC236}">
                <a16:creationId xmlns:a16="http://schemas.microsoft.com/office/drawing/2014/main" id="{94E1555C-9D1F-72AA-0346-94E824C8DC4F}"/>
              </a:ext>
            </a:extLst>
          </p:cNvPr>
          <p:cNvPicPr>
            <a:picLocks noChangeAspect="1"/>
          </p:cNvPicPr>
          <p:nvPr/>
        </p:nvPicPr>
        <p:blipFill rotWithShape="1">
          <a:blip r:embed="rId2">
            <a:extLst>
              <a:ext uri="{28A0092B-C50C-407E-A947-70E740481C1C}">
                <a14:useLocalDpi xmlns:a14="http://schemas.microsoft.com/office/drawing/2010/main" val="0"/>
              </a:ext>
            </a:extLst>
          </a:blip>
          <a:srcRect l="10062" r="6666"/>
          <a:stretch/>
        </p:blipFill>
        <p:spPr>
          <a:xfrm>
            <a:off x="199291" y="1013353"/>
            <a:ext cx="5627078" cy="4040056"/>
          </a:xfrm>
          <a:prstGeom prst="rect">
            <a:avLst/>
          </a:prstGeom>
        </p:spPr>
      </p:pic>
      <p:pic>
        <p:nvPicPr>
          <p:cNvPr id="2" name="Picture 1">
            <a:extLst>
              <a:ext uri="{FF2B5EF4-FFF2-40B4-BE49-F238E27FC236}">
                <a16:creationId xmlns:a16="http://schemas.microsoft.com/office/drawing/2014/main" id="{5023B193-0DEC-F19D-1541-0B617E806E71}"/>
              </a:ext>
            </a:extLst>
          </p:cNvPr>
          <p:cNvPicPr>
            <a:picLocks noChangeAspect="1"/>
          </p:cNvPicPr>
          <p:nvPr/>
        </p:nvPicPr>
        <p:blipFill rotWithShape="1">
          <a:blip r:embed="rId3"/>
          <a:srcRect l="7523" r="4896"/>
          <a:stretch/>
        </p:blipFill>
        <p:spPr>
          <a:xfrm>
            <a:off x="6060831" y="1022180"/>
            <a:ext cx="5884985" cy="4040056"/>
          </a:xfrm>
          <a:prstGeom prst="rect">
            <a:avLst/>
          </a:prstGeom>
        </p:spPr>
      </p:pic>
      <p:sp>
        <p:nvSpPr>
          <p:cNvPr id="3" name="TextBox 2">
            <a:extLst>
              <a:ext uri="{FF2B5EF4-FFF2-40B4-BE49-F238E27FC236}">
                <a16:creationId xmlns:a16="http://schemas.microsoft.com/office/drawing/2014/main" id="{19D86FCB-7FF2-6EC4-6FC4-E73A56003B04}"/>
              </a:ext>
            </a:extLst>
          </p:cNvPr>
          <p:cNvSpPr txBox="1"/>
          <p:nvPr/>
        </p:nvSpPr>
        <p:spPr>
          <a:xfrm>
            <a:off x="636205" y="0"/>
            <a:ext cx="3978974" cy="461665"/>
          </a:xfrm>
          <a:prstGeom prst="rect">
            <a:avLst/>
          </a:prstGeom>
          <a:noFill/>
        </p:spPr>
        <p:txBody>
          <a:bodyPr wrap="none" rtlCol="0">
            <a:spAutoFit/>
          </a:bodyPr>
          <a:lstStyle/>
          <a:p>
            <a:r>
              <a:rPr lang="en-DE" sz="2400" dirty="0"/>
              <a:t>Derivative: </a:t>
            </a:r>
            <a:r>
              <a:rPr lang="de-DE" sz="2400" dirty="0"/>
              <a:t>Die Erste Ableitung</a:t>
            </a:r>
          </a:p>
        </p:txBody>
      </p:sp>
    </p:spTree>
    <p:extLst>
      <p:ext uri="{BB962C8B-B14F-4D97-AF65-F5344CB8AC3E}">
        <p14:creationId xmlns:p14="http://schemas.microsoft.com/office/powerpoint/2010/main" val="332450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14</a:t>
            </a:fld>
            <a:endParaRPr lang="de-DE" altLang="de-DE" sz="1333" dirty="0">
              <a:solidFill>
                <a:srgbClr val="D8413E"/>
              </a:solidFill>
              <a:latin typeface="+mn-lt"/>
            </a:endParaRPr>
          </a:p>
        </p:txBody>
      </p:sp>
      <p:sp>
        <p:nvSpPr>
          <p:cNvPr id="4" name="TextBox 3">
            <a:extLst>
              <a:ext uri="{FF2B5EF4-FFF2-40B4-BE49-F238E27FC236}">
                <a16:creationId xmlns:a16="http://schemas.microsoft.com/office/drawing/2014/main" id="{FEEE26C0-1354-D57B-5335-4C9DBBA5BB23}"/>
              </a:ext>
            </a:extLst>
          </p:cNvPr>
          <p:cNvSpPr txBox="1"/>
          <p:nvPr/>
        </p:nvSpPr>
        <p:spPr>
          <a:xfrm>
            <a:off x="509451" y="6319547"/>
            <a:ext cx="7674428" cy="369332"/>
          </a:xfrm>
          <a:prstGeom prst="rect">
            <a:avLst/>
          </a:prstGeom>
          <a:noFill/>
        </p:spPr>
        <p:txBody>
          <a:bodyPr wrap="square">
            <a:spAutoFit/>
          </a:bodyPr>
          <a:lstStyle/>
          <a:p>
            <a:r>
              <a:rPr lang="en-DE" dirty="0"/>
              <a:t>https://www.3blue1brown.com/lessons/derivatives-and-transforms</a:t>
            </a:r>
          </a:p>
        </p:txBody>
      </p:sp>
      <p:pic>
        <p:nvPicPr>
          <p:cNvPr id="9" name="Picture 8">
            <a:extLst>
              <a:ext uri="{FF2B5EF4-FFF2-40B4-BE49-F238E27FC236}">
                <a16:creationId xmlns:a16="http://schemas.microsoft.com/office/drawing/2014/main" id="{94E1555C-9D1F-72AA-0346-94E824C8DC4F}"/>
              </a:ext>
            </a:extLst>
          </p:cNvPr>
          <p:cNvPicPr>
            <a:picLocks noChangeAspect="1"/>
          </p:cNvPicPr>
          <p:nvPr/>
        </p:nvPicPr>
        <p:blipFill rotWithShape="1">
          <a:blip r:embed="rId2">
            <a:extLst>
              <a:ext uri="{28A0092B-C50C-407E-A947-70E740481C1C}">
                <a14:useLocalDpi xmlns:a14="http://schemas.microsoft.com/office/drawing/2010/main" val="0"/>
              </a:ext>
            </a:extLst>
          </a:blip>
          <a:srcRect l="10062" r="6666"/>
          <a:stretch/>
        </p:blipFill>
        <p:spPr>
          <a:xfrm>
            <a:off x="199291" y="1013353"/>
            <a:ext cx="5627078" cy="4040056"/>
          </a:xfrm>
          <a:prstGeom prst="rect">
            <a:avLst/>
          </a:prstGeom>
        </p:spPr>
      </p:pic>
      <p:pic>
        <p:nvPicPr>
          <p:cNvPr id="3" name="Picture 2">
            <a:extLst>
              <a:ext uri="{FF2B5EF4-FFF2-40B4-BE49-F238E27FC236}">
                <a16:creationId xmlns:a16="http://schemas.microsoft.com/office/drawing/2014/main" id="{FF17190F-9494-21DE-B8C9-CC860AC29A31}"/>
              </a:ext>
            </a:extLst>
          </p:cNvPr>
          <p:cNvPicPr>
            <a:picLocks noChangeAspect="1"/>
          </p:cNvPicPr>
          <p:nvPr/>
        </p:nvPicPr>
        <p:blipFill rotWithShape="1">
          <a:blip r:embed="rId3">
            <a:extLst>
              <a:ext uri="{28A0092B-C50C-407E-A947-70E740481C1C}">
                <a14:useLocalDpi xmlns:a14="http://schemas.microsoft.com/office/drawing/2010/main" val="0"/>
              </a:ext>
            </a:extLst>
          </a:blip>
          <a:srcRect l="7322" r="10326" b="8135"/>
          <a:stretch/>
        </p:blipFill>
        <p:spPr>
          <a:xfrm>
            <a:off x="6096000" y="1013353"/>
            <a:ext cx="5873262" cy="4040056"/>
          </a:xfrm>
          <a:prstGeom prst="rect">
            <a:avLst/>
          </a:prstGeom>
        </p:spPr>
      </p:pic>
      <p:sp>
        <p:nvSpPr>
          <p:cNvPr id="2" name="TextBox 1">
            <a:extLst>
              <a:ext uri="{FF2B5EF4-FFF2-40B4-BE49-F238E27FC236}">
                <a16:creationId xmlns:a16="http://schemas.microsoft.com/office/drawing/2014/main" id="{F2E539B8-3971-3A74-1616-D4D18F5A30A6}"/>
              </a:ext>
            </a:extLst>
          </p:cNvPr>
          <p:cNvSpPr txBox="1"/>
          <p:nvPr/>
        </p:nvSpPr>
        <p:spPr>
          <a:xfrm>
            <a:off x="636205" y="0"/>
            <a:ext cx="3978974" cy="461665"/>
          </a:xfrm>
          <a:prstGeom prst="rect">
            <a:avLst/>
          </a:prstGeom>
          <a:noFill/>
        </p:spPr>
        <p:txBody>
          <a:bodyPr wrap="none" rtlCol="0">
            <a:spAutoFit/>
          </a:bodyPr>
          <a:lstStyle/>
          <a:p>
            <a:r>
              <a:rPr lang="en-DE" sz="2400" dirty="0"/>
              <a:t>Derivative: </a:t>
            </a:r>
            <a:r>
              <a:rPr lang="de-DE" sz="2400" dirty="0"/>
              <a:t>Die Erste Ableitung</a:t>
            </a:r>
          </a:p>
        </p:txBody>
      </p:sp>
    </p:spTree>
    <p:extLst>
      <p:ext uri="{BB962C8B-B14F-4D97-AF65-F5344CB8AC3E}">
        <p14:creationId xmlns:p14="http://schemas.microsoft.com/office/powerpoint/2010/main" val="4028210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15</a:t>
            </a:fld>
            <a:endParaRPr lang="de-DE" altLang="de-DE" sz="1333" dirty="0">
              <a:solidFill>
                <a:srgbClr val="D8413E"/>
              </a:solidFill>
              <a:latin typeface="+mn-lt"/>
            </a:endParaRPr>
          </a:p>
        </p:txBody>
      </p:sp>
      <p:pic>
        <p:nvPicPr>
          <p:cNvPr id="8" name="Picture 7" descr="A graph of a function&#10;&#10;Description automatically generated">
            <a:extLst>
              <a:ext uri="{FF2B5EF4-FFF2-40B4-BE49-F238E27FC236}">
                <a16:creationId xmlns:a16="http://schemas.microsoft.com/office/drawing/2014/main" id="{13C0928E-DFEF-C7B8-B455-3410F5E8D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769" y="0"/>
            <a:ext cx="10394462" cy="6236677"/>
          </a:xfrm>
          <a:prstGeom prst="rect">
            <a:avLst/>
          </a:prstGeom>
        </p:spPr>
      </p:pic>
      <p:sp>
        <p:nvSpPr>
          <p:cNvPr id="2" name="TextBox 1">
            <a:extLst>
              <a:ext uri="{FF2B5EF4-FFF2-40B4-BE49-F238E27FC236}">
                <a16:creationId xmlns:a16="http://schemas.microsoft.com/office/drawing/2014/main" id="{D4781B58-75F4-6487-5BD5-9585B7F3AB0A}"/>
              </a:ext>
            </a:extLst>
          </p:cNvPr>
          <p:cNvSpPr txBox="1"/>
          <p:nvPr/>
        </p:nvSpPr>
        <p:spPr>
          <a:xfrm>
            <a:off x="7473233" y="6295938"/>
            <a:ext cx="3978974" cy="461665"/>
          </a:xfrm>
          <a:prstGeom prst="rect">
            <a:avLst/>
          </a:prstGeom>
          <a:noFill/>
        </p:spPr>
        <p:txBody>
          <a:bodyPr wrap="none" rtlCol="0">
            <a:spAutoFit/>
          </a:bodyPr>
          <a:lstStyle/>
          <a:p>
            <a:r>
              <a:rPr lang="en-DE" sz="2400" dirty="0"/>
              <a:t>Derivative: </a:t>
            </a:r>
            <a:r>
              <a:rPr lang="de-DE" sz="2400" dirty="0"/>
              <a:t>Die Erste Ableitung</a:t>
            </a:r>
          </a:p>
        </p:txBody>
      </p:sp>
      <p:sp>
        <p:nvSpPr>
          <p:cNvPr id="3" name="TextBox 2">
            <a:extLst>
              <a:ext uri="{FF2B5EF4-FFF2-40B4-BE49-F238E27FC236}">
                <a16:creationId xmlns:a16="http://schemas.microsoft.com/office/drawing/2014/main" id="{EC76DA20-D124-CFE3-48B4-4D5EA68EE548}"/>
              </a:ext>
            </a:extLst>
          </p:cNvPr>
          <p:cNvSpPr txBox="1"/>
          <p:nvPr/>
        </p:nvSpPr>
        <p:spPr>
          <a:xfrm>
            <a:off x="587269" y="-59261"/>
            <a:ext cx="7152920" cy="461665"/>
          </a:xfrm>
          <a:prstGeom prst="rect">
            <a:avLst/>
          </a:prstGeom>
          <a:noFill/>
        </p:spPr>
        <p:txBody>
          <a:bodyPr wrap="none" rtlCol="0">
            <a:spAutoFit/>
          </a:bodyPr>
          <a:lstStyle/>
          <a:p>
            <a:r>
              <a:rPr lang="en-US" sz="2400" dirty="0"/>
              <a:t>Simplified gaussian first derivative for a symmetric peak</a:t>
            </a:r>
            <a:endParaRPr lang="de-DE" sz="2400" dirty="0"/>
          </a:p>
        </p:txBody>
      </p:sp>
    </p:spTree>
    <p:extLst>
      <p:ext uri="{BB962C8B-B14F-4D97-AF65-F5344CB8AC3E}">
        <p14:creationId xmlns:p14="http://schemas.microsoft.com/office/powerpoint/2010/main" val="548182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with a red arrow&#10;&#10;Description automatically generated">
            <a:extLst>
              <a:ext uri="{FF2B5EF4-FFF2-40B4-BE49-F238E27FC236}">
                <a16:creationId xmlns:a16="http://schemas.microsoft.com/office/drawing/2014/main" id="{935D2D95-ECEC-B268-F682-BB4E11F68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769" y="0"/>
            <a:ext cx="10394462" cy="6236677"/>
          </a:xfrm>
          <a:prstGeom prst="rect">
            <a:avLst/>
          </a:prstGeom>
        </p:spPr>
      </p:pic>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16</a:t>
            </a:fld>
            <a:endParaRPr lang="de-DE" altLang="de-DE" sz="1333" dirty="0">
              <a:solidFill>
                <a:srgbClr val="D8413E"/>
              </a:solidFill>
              <a:latin typeface="+mn-lt"/>
            </a:endParaRPr>
          </a:p>
        </p:txBody>
      </p:sp>
      <p:sp>
        <p:nvSpPr>
          <p:cNvPr id="2" name="TextBox 1">
            <a:extLst>
              <a:ext uri="{FF2B5EF4-FFF2-40B4-BE49-F238E27FC236}">
                <a16:creationId xmlns:a16="http://schemas.microsoft.com/office/drawing/2014/main" id="{31A817C2-35B4-5FD2-1AED-F0EF5C8D7E4E}"/>
              </a:ext>
            </a:extLst>
          </p:cNvPr>
          <p:cNvSpPr txBox="1"/>
          <p:nvPr/>
        </p:nvSpPr>
        <p:spPr>
          <a:xfrm>
            <a:off x="587269" y="-59261"/>
            <a:ext cx="7152920" cy="461665"/>
          </a:xfrm>
          <a:prstGeom prst="rect">
            <a:avLst/>
          </a:prstGeom>
          <a:noFill/>
        </p:spPr>
        <p:txBody>
          <a:bodyPr wrap="none" rtlCol="0">
            <a:spAutoFit/>
          </a:bodyPr>
          <a:lstStyle/>
          <a:p>
            <a:r>
              <a:rPr lang="en-US" sz="2400" dirty="0"/>
              <a:t>Simplified gaussian first derivative for a symmetric peak</a:t>
            </a:r>
            <a:endParaRPr lang="de-DE" sz="2400" dirty="0"/>
          </a:p>
        </p:txBody>
      </p:sp>
    </p:spTree>
    <p:extLst>
      <p:ext uri="{BB962C8B-B14F-4D97-AF65-F5344CB8AC3E}">
        <p14:creationId xmlns:p14="http://schemas.microsoft.com/office/powerpoint/2010/main" val="3025065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aph with arrows pointing to the right&#10;&#10;Description automatically generated">
            <a:extLst>
              <a:ext uri="{FF2B5EF4-FFF2-40B4-BE49-F238E27FC236}">
                <a16:creationId xmlns:a16="http://schemas.microsoft.com/office/drawing/2014/main" id="{3A37F0E4-6309-BA65-EC62-5C4F786F5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769" y="0"/>
            <a:ext cx="10394462" cy="6236677"/>
          </a:xfrm>
          <a:prstGeom prst="rect">
            <a:avLst/>
          </a:prstGeom>
        </p:spPr>
      </p:pic>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17</a:t>
            </a:fld>
            <a:endParaRPr lang="de-DE" altLang="de-DE" sz="1333" dirty="0">
              <a:solidFill>
                <a:srgbClr val="D8413E"/>
              </a:solidFill>
              <a:latin typeface="+mn-lt"/>
            </a:endParaRPr>
          </a:p>
        </p:txBody>
      </p:sp>
      <p:sp>
        <p:nvSpPr>
          <p:cNvPr id="2" name="TextBox 1">
            <a:extLst>
              <a:ext uri="{FF2B5EF4-FFF2-40B4-BE49-F238E27FC236}">
                <a16:creationId xmlns:a16="http://schemas.microsoft.com/office/drawing/2014/main" id="{FCFF4664-E8B4-05E2-272B-2EE67B48D3ED}"/>
              </a:ext>
            </a:extLst>
          </p:cNvPr>
          <p:cNvSpPr txBox="1"/>
          <p:nvPr/>
        </p:nvSpPr>
        <p:spPr>
          <a:xfrm>
            <a:off x="587269" y="-59261"/>
            <a:ext cx="7152920" cy="461665"/>
          </a:xfrm>
          <a:prstGeom prst="rect">
            <a:avLst/>
          </a:prstGeom>
          <a:noFill/>
        </p:spPr>
        <p:txBody>
          <a:bodyPr wrap="none" rtlCol="0">
            <a:spAutoFit/>
          </a:bodyPr>
          <a:lstStyle/>
          <a:p>
            <a:r>
              <a:rPr lang="en-US" sz="2400" dirty="0"/>
              <a:t>Simplified gaussian first derivative for a symmetric peak</a:t>
            </a:r>
            <a:endParaRPr lang="de-DE" sz="2400" dirty="0"/>
          </a:p>
        </p:txBody>
      </p:sp>
    </p:spTree>
    <p:extLst>
      <p:ext uri="{BB962C8B-B14F-4D97-AF65-F5344CB8AC3E}">
        <p14:creationId xmlns:p14="http://schemas.microsoft.com/office/powerpoint/2010/main" val="188438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graph of a function&#10;&#10;Description automatically generated">
            <a:extLst>
              <a:ext uri="{FF2B5EF4-FFF2-40B4-BE49-F238E27FC236}">
                <a16:creationId xmlns:a16="http://schemas.microsoft.com/office/drawing/2014/main" id="{A757A3D1-F3E5-6022-C9B8-4ACCC4E6F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769" y="0"/>
            <a:ext cx="10394462" cy="6236677"/>
          </a:xfrm>
          <a:prstGeom prst="rect">
            <a:avLst/>
          </a:prstGeom>
        </p:spPr>
      </p:pic>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18</a:t>
            </a:fld>
            <a:endParaRPr lang="de-DE" altLang="de-DE" sz="1333" dirty="0">
              <a:solidFill>
                <a:srgbClr val="D8413E"/>
              </a:solidFill>
              <a:latin typeface="+mn-lt"/>
            </a:endParaRPr>
          </a:p>
        </p:txBody>
      </p:sp>
      <p:sp>
        <p:nvSpPr>
          <p:cNvPr id="3" name="TextBox 2">
            <a:extLst>
              <a:ext uri="{FF2B5EF4-FFF2-40B4-BE49-F238E27FC236}">
                <a16:creationId xmlns:a16="http://schemas.microsoft.com/office/drawing/2014/main" id="{1C4CB032-7258-BE21-02E2-D82D181FCC44}"/>
              </a:ext>
            </a:extLst>
          </p:cNvPr>
          <p:cNvSpPr txBox="1"/>
          <p:nvPr/>
        </p:nvSpPr>
        <p:spPr>
          <a:xfrm>
            <a:off x="3204578" y="2543503"/>
            <a:ext cx="2090124" cy="769441"/>
          </a:xfrm>
          <a:prstGeom prst="rect">
            <a:avLst/>
          </a:prstGeom>
          <a:noFill/>
        </p:spPr>
        <p:txBody>
          <a:bodyPr wrap="none" rtlCol="0">
            <a:spAutoFit/>
          </a:bodyPr>
          <a:lstStyle/>
          <a:p>
            <a:r>
              <a:rPr lang="en-DE" sz="4400" b="1" dirty="0">
                <a:solidFill>
                  <a:srgbClr val="FF2F92"/>
                </a:solidFill>
              </a:rPr>
              <a:t>Above 0</a:t>
            </a:r>
          </a:p>
        </p:txBody>
      </p:sp>
      <p:sp>
        <p:nvSpPr>
          <p:cNvPr id="4" name="TextBox 3">
            <a:extLst>
              <a:ext uri="{FF2B5EF4-FFF2-40B4-BE49-F238E27FC236}">
                <a16:creationId xmlns:a16="http://schemas.microsoft.com/office/drawing/2014/main" id="{4626EEDF-2EAD-495F-97E1-3CDAC98B88E7}"/>
              </a:ext>
            </a:extLst>
          </p:cNvPr>
          <p:cNvSpPr txBox="1"/>
          <p:nvPr/>
        </p:nvSpPr>
        <p:spPr>
          <a:xfrm>
            <a:off x="7600511" y="2596497"/>
            <a:ext cx="2057486" cy="769441"/>
          </a:xfrm>
          <a:prstGeom prst="rect">
            <a:avLst/>
          </a:prstGeom>
          <a:noFill/>
        </p:spPr>
        <p:txBody>
          <a:bodyPr wrap="none" rtlCol="0">
            <a:spAutoFit/>
          </a:bodyPr>
          <a:lstStyle/>
          <a:p>
            <a:r>
              <a:rPr lang="en-DE" sz="4400" b="1" dirty="0">
                <a:solidFill>
                  <a:srgbClr val="0070C0"/>
                </a:solidFill>
              </a:rPr>
              <a:t>Below 0</a:t>
            </a:r>
          </a:p>
        </p:txBody>
      </p:sp>
      <p:sp>
        <p:nvSpPr>
          <p:cNvPr id="5" name="Diamond 4">
            <a:extLst>
              <a:ext uri="{FF2B5EF4-FFF2-40B4-BE49-F238E27FC236}">
                <a16:creationId xmlns:a16="http://schemas.microsoft.com/office/drawing/2014/main" id="{62A1363F-0965-9124-8BF4-865D829126FA}"/>
              </a:ext>
            </a:extLst>
          </p:cNvPr>
          <p:cNvSpPr/>
          <p:nvPr/>
        </p:nvSpPr>
        <p:spPr>
          <a:xfrm>
            <a:off x="5928529" y="1313793"/>
            <a:ext cx="685402" cy="685402"/>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4400" dirty="0"/>
              <a:t>0</a:t>
            </a:r>
          </a:p>
        </p:txBody>
      </p:sp>
      <p:sp>
        <p:nvSpPr>
          <p:cNvPr id="2" name="TextBox 1">
            <a:extLst>
              <a:ext uri="{FF2B5EF4-FFF2-40B4-BE49-F238E27FC236}">
                <a16:creationId xmlns:a16="http://schemas.microsoft.com/office/drawing/2014/main" id="{E1F466AF-9FA6-D2A0-72C1-1BF74193DEDE}"/>
              </a:ext>
            </a:extLst>
          </p:cNvPr>
          <p:cNvSpPr txBox="1"/>
          <p:nvPr/>
        </p:nvSpPr>
        <p:spPr>
          <a:xfrm>
            <a:off x="587269" y="-59261"/>
            <a:ext cx="7152920" cy="461665"/>
          </a:xfrm>
          <a:prstGeom prst="rect">
            <a:avLst/>
          </a:prstGeom>
          <a:noFill/>
        </p:spPr>
        <p:txBody>
          <a:bodyPr wrap="none" rtlCol="0">
            <a:spAutoFit/>
          </a:bodyPr>
          <a:lstStyle/>
          <a:p>
            <a:r>
              <a:rPr lang="en-US" sz="2400" dirty="0"/>
              <a:t>Simplified gaussian first derivative for a symmetric peak</a:t>
            </a:r>
            <a:endParaRPr lang="de-DE" sz="2400" dirty="0"/>
          </a:p>
        </p:txBody>
      </p:sp>
    </p:spTree>
    <p:extLst>
      <p:ext uri="{BB962C8B-B14F-4D97-AF65-F5344CB8AC3E}">
        <p14:creationId xmlns:p14="http://schemas.microsoft.com/office/powerpoint/2010/main" val="29881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aph of a function&#10;&#10;Description automatically generated">
            <a:extLst>
              <a:ext uri="{FF2B5EF4-FFF2-40B4-BE49-F238E27FC236}">
                <a16:creationId xmlns:a16="http://schemas.microsoft.com/office/drawing/2014/main" id="{850B7019-C80E-F8D9-EA62-3EBFB8BCB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89" y="820616"/>
            <a:ext cx="5763842" cy="3458305"/>
          </a:xfrm>
          <a:prstGeom prst="rect">
            <a:avLst/>
          </a:prstGeom>
        </p:spPr>
      </p:pic>
      <p:pic>
        <p:nvPicPr>
          <p:cNvPr id="11" name="Picture 10" descr="A graph of function and function&#10;&#10;Description automatically generated">
            <a:extLst>
              <a:ext uri="{FF2B5EF4-FFF2-40B4-BE49-F238E27FC236}">
                <a16:creationId xmlns:a16="http://schemas.microsoft.com/office/drawing/2014/main" id="{0D36A845-69AC-800B-D5BF-857C87C520E7}"/>
              </a:ext>
            </a:extLst>
          </p:cNvPr>
          <p:cNvPicPr>
            <a:picLocks noChangeAspect="1"/>
          </p:cNvPicPr>
          <p:nvPr/>
        </p:nvPicPr>
        <p:blipFill rotWithShape="1">
          <a:blip r:embed="rId3">
            <a:extLst>
              <a:ext uri="{28A0092B-C50C-407E-A947-70E740481C1C}">
                <a14:useLocalDpi xmlns:a14="http://schemas.microsoft.com/office/drawing/2010/main" val="0"/>
              </a:ext>
            </a:extLst>
          </a:blip>
          <a:srcRect l="6216" t="7284" r="7802" b="4268"/>
          <a:stretch/>
        </p:blipFill>
        <p:spPr>
          <a:xfrm>
            <a:off x="5737040" y="1148862"/>
            <a:ext cx="5851711" cy="4815629"/>
          </a:xfrm>
          <a:prstGeom prst="rect">
            <a:avLst/>
          </a:prstGeom>
        </p:spPr>
      </p:pic>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19</a:t>
            </a:fld>
            <a:endParaRPr lang="de-DE" altLang="de-DE" sz="1333" dirty="0">
              <a:solidFill>
                <a:srgbClr val="D8413E"/>
              </a:solidFill>
              <a:latin typeface="+mn-lt"/>
            </a:endParaRPr>
          </a:p>
        </p:txBody>
      </p:sp>
      <p:cxnSp>
        <p:nvCxnSpPr>
          <p:cNvPr id="5" name="Straight Arrow Connector 4">
            <a:extLst>
              <a:ext uri="{FF2B5EF4-FFF2-40B4-BE49-F238E27FC236}">
                <a16:creationId xmlns:a16="http://schemas.microsoft.com/office/drawing/2014/main" id="{76C49DA2-032C-B60E-DBD4-7AF855CEF770}"/>
              </a:ext>
            </a:extLst>
          </p:cNvPr>
          <p:cNvCxnSpPr>
            <a:cxnSpLocks/>
            <a:endCxn id="9" idx="1"/>
          </p:cNvCxnSpPr>
          <p:nvPr/>
        </p:nvCxnSpPr>
        <p:spPr>
          <a:xfrm>
            <a:off x="3147561" y="1981199"/>
            <a:ext cx="5562226" cy="152858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Diamond 8">
            <a:extLst>
              <a:ext uri="{FF2B5EF4-FFF2-40B4-BE49-F238E27FC236}">
                <a16:creationId xmlns:a16="http://schemas.microsoft.com/office/drawing/2014/main" id="{88AB7D82-863D-B3CF-9A87-207D8AC02328}"/>
              </a:ext>
            </a:extLst>
          </p:cNvPr>
          <p:cNvSpPr/>
          <p:nvPr/>
        </p:nvSpPr>
        <p:spPr>
          <a:xfrm>
            <a:off x="8709787" y="3413026"/>
            <a:ext cx="193516" cy="19351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Cross 15">
            <a:extLst>
              <a:ext uri="{FF2B5EF4-FFF2-40B4-BE49-F238E27FC236}">
                <a16:creationId xmlns:a16="http://schemas.microsoft.com/office/drawing/2014/main" id="{11DCAAAC-8013-995E-FAAB-CD65A92B9798}"/>
              </a:ext>
            </a:extLst>
          </p:cNvPr>
          <p:cNvSpPr/>
          <p:nvPr/>
        </p:nvSpPr>
        <p:spPr>
          <a:xfrm rot="2734303">
            <a:off x="6790531" y="3383821"/>
            <a:ext cx="242596" cy="251924"/>
          </a:xfrm>
          <a:prstGeom prst="plus">
            <a:avLst>
              <a:gd name="adj" fmla="val 37121"/>
            </a:avLst>
          </a:prstGeom>
          <a:solidFill>
            <a:srgbClr val="FF2F9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Cross 16">
            <a:extLst>
              <a:ext uri="{FF2B5EF4-FFF2-40B4-BE49-F238E27FC236}">
                <a16:creationId xmlns:a16="http://schemas.microsoft.com/office/drawing/2014/main" id="{B5A31AC3-7C1E-8EB5-A6AA-5DA31FD220B2}"/>
              </a:ext>
            </a:extLst>
          </p:cNvPr>
          <p:cNvSpPr/>
          <p:nvPr/>
        </p:nvSpPr>
        <p:spPr>
          <a:xfrm rot="2734303">
            <a:off x="10579963" y="3383821"/>
            <a:ext cx="242596" cy="251924"/>
          </a:xfrm>
          <a:prstGeom prst="plus">
            <a:avLst>
              <a:gd name="adj" fmla="val 37121"/>
            </a:avLst>
          </a:prstGeom>
          <a:solidFill>
            <a:srgbClr val="FF2F9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Diamond 2">
            <a:extLst>
              <a:ext uri="{FF2B5EF4-FFF2-40B4-BE49-F238E27FC236}">
                <a16:creationId xmlns:a16="http://schemas.microsoft.com/office/drawing/2014/main" id="{3140ECC3-E645-4CAF-8CA6-8724E1D1A970}"/>
              </a:ext>
            </a:extLst>
          </p:cNvPr>
          <p:cNvSpPr/>
          <p:nvPr/>
        </p:nvSpPr>
        <p:spPr>
          <a:xfrm>
            <a:off x="2946084" y="1608084"/>
            <a:ext cx="373115" cy="373115"/>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2400" dirty="0"/>
              <a:t>0</a:t>
            </a:r>
          </a:p>
        </p:txBody>
      </p:sp>
      <p:sp>
        <p:nvSpPr>
          <p:cNvPr id="4" name="TextBox 3">
            <a:extLst>
              <a:ext uri="{FF2B5EF4-FFF2-40B4-BE49-F238E27FC236}">
                <a16:creationId xmlns:a16="http://schemas.microsoft.com/office/drawing/2014/main" id="{6A2745B2-9278-30C7-A97F-60097FBE6E49}"/>
              </a:ext>
            </a:extLst>
          </p:cNvPr>
          <p:cNvSpPr txBox="1"/>
          <p:nvPr/>
        </p:nvSpPr>
        <p:spPr>
          <a:xfrm>
            <a:off x="8022004" y="4567555"/>
            <a:ext cx="2136162" cy="523220"/>
          </a:xfrm>
          <a:prstGeom prst="rect">
            <a:avLst/>
          </a:prstGeom>
          <a:noFill/>
        </p:spPr>
        <p:txBody>
          <a:bodyPr wrap="none" rtlCol="0">
            <a:spAutoFit/>
          </a:bodyPr>
          <a:lstStyle/>
          <a:p>
            <a:r>
              <a:rPr lang="en-DE" sz="2800" dirty="0">
                <a:solidFill>
                  <a:srgbClr val="00B050"/>
                </a:solidFill>
              </a:rPr>
              <a:t>Zero Crossing</a:t>
            </a:r>
          </a:p>
        </p:txBody>
      </p:sp>
      <p:sp>
        <p:nvSpPr>
          <p:cNvPr id="7" name="TextBox 6">
            <a:extLst>
              <a:ext uri="{FF2B5EF4-FFF2-40B4-BE49-F238E27FC236}">
                <a16:creationId xmlns:a16="http://schemas.microsoft.com/office/drawing/2014/main" id="{76D6CED5-C159-A743-6639-308DDE0C6E1A}"/>
              </a:ext>
            </a:extLst>
          </p:cNvPr>
          <p:cNvSpPr txBox="1"/>
          <p:nvPr/>
        </p:nvSpPr>
        <p:spPr>
          <a:xfrm>
            <a:off x="6191062" y="3620991"/>
            <a:ext cx="1538242" cy="307777"/>
          </a:xfrm>
          <a:prstGeom prst="rect">
            <a:avLst/>
          </a:prstGeom>
          <a:noFill/>
        </p:spPr>
        <p:txBody>
          <a:bodyPr wrap="none" rtlCol="0">
            <a:spAutoFit/>
          </a:bodyPr>
          <a:lstStyle/>
          <a:p>
            <a:r>
              <a:rPr lang="en-US" sz="1400" dirty="0"/>
              <a:t>I</a:t>
            </a:r>
            <a:r>
              <a:rPr lang="en-DE" sz="1400" dirty="0"/>
              <a:t>ncrease from zero</a:t>
            </a:r>
          </a:p>
        </p:txBody>
      </p:sp>
      <p:sp>
        <p:nvSpPr>
          <p:cNvPr id="8" name="TextBox 7">
            <a:extLst>
              <a:ext uri="{FF2B5EF4-FFF2-40B4-BE49-F238E27FC236}">
                <a16:creationId xmlns:a16="http://schemas.microsoft.com/office/drawing/2014/main" id="{31CAB7A5-0E4A-E4F6-36F3-02A1EDC50C6F}"/>
              </a:ext>
            </a:extLst>
          </p:cNvPr>
          <p:cNvSpPr txBox="1"/>
          <p:nvPr/>
        </p:nvSpPr>
        <p:spPr>
          <a:xfrm>
            <a:off x="10197085" y="3606542"/>
            <a:ext cx="1340623" cy="307777"/>
          </a:xfrm>
          <a:prstGeom prst="rect">
            <a:avLst/>
          </a:prstGeom>
          <a:noFill/>
        </p:spPr>
        <p:txBody>
          <a:bodyPr wrap="none" rtlCol="0">
            <a:spAutoFit/>
          </a:bodyPr>
          <a:lstStyle/>
          <a:p>
            <a:r>
              <a:rPr lang="en-US" sz="1400" dirty="0"/>
              <a:t>I</a:t>
            </a:r>
            <a:r>
              <a:rPr lang="en-DE" sz="1400" dirty="0"/>
              <a:t>ncrease to zero</a:t>
            </a:r>
          </a:p>
        </p:txBody>
      </p:sp>
      <p:sp>
        <p:nvSpPr>
          <p:cNvPr id="2" name="Oval 1">
            <a:extLst>
              <a:ext uri="{FF2B5EF4-FFF2-40B4-BE49-F238E27FC236}">
                <a16:creationId xmlns:a16="http://schemas.microsoft.com/office/drawing/2014/main" id="{EF103E55-2557-75AA-950A-977AA863410A}"/>
              </a:ext>
            </a:extLst>
          </p:cNvPr>
          <p:cNvSpPr/>
          <p:nvPr/>
        </p:nvSpPr>
        <p:spPr>
          <a:xfrm>
            <a:off x="8265651" y="2549768"/>
            <a:ext cx="142042" cy="14204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42A1F8BE-CEBF-D91A-C0FB-E5DD736C9EA9}"/>
              </a:ext>
            </a:extLst>
          </p:cNvPr>
          <p:cNvSpPr/>
          <p:nvPr/>
        </p:nvSpPr>
        <p:spPr>
          <a:xfrm>
            <a:off x="8611749" y="3069657"/>
            <a:ext cx="142042" cy="142042"/>
          </a:xfrm>
          <a:prstGeom prst="ellipse">
            <a:avLst/>
          </a:prstGeom>
          <a:solidFill>
            <a:srgbClr val="F080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Oval 11">
            <a:extLst>
              <a:ext uri="{FF2B5EF4-FFF2-40B4-BE49-F238E27FC236}">
                <a16:creationId xmlns:a16="http://schemas.microsoft.com/office/drawing/2014/main" id="{E977CCC5-8916-A278-F829-B0BA1F9D7D38}"/>
              </a:ext>
            </a:extLst>
          </p:cNvPr>
          <p:cNvSpPr/>
          <p:nvPr/>
        </p:nvSpPr>
        <p:spPr>
          <a:xfrm>
            <a:off x="7470904" y="3306535"/>
            <a:ext cx="142042" cy="142042"/>
          </a:xfrm>
          <a:prstGeom prst="ellipse">
            <a:avLst/>
          </a:prstGeom>
          <a:solidFill>
            <a:srgbClr val="FF2F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Oval 17">
            <a:extLst>
              <a:ext uri="{FF2B5EF4-FFF2-40B4-BE49-F238E27FC236}">
                <a16:creationId xmlns:a16="http://schemas.microsoft.com/office/drawing/2014/main" id="{4B4A00F4-5A63-10FB-95AB-267DB03A5404}"/>
              </a:ext>
            </a:extLst>
          </p:cNvPr>
          <p:cNvSpPr/>
          <p:nvPr/>
        </p:nvSpPr>
        <p:spPr>
          <a:xfrm>
            <a:off x="8859815" y="3751025"/>
            <a:ext cx="142042" cy="142042"/>
          </a:xfrm>
          <a:prstGeom prst="ellipse">
            <a:avLst/>
          </a:prstGeom>
          <a:solidFill>
            <a:srgbClr val="40E0D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Oval 18">
            <a:extLst>
              <a:ext uri="{FF2B5EF4-FFF2-40B4-BE49-F238E27FC236}">
                <a16:creationId xmlns:a16="http://schemas.microsoft.com/office/drawing/2014/main" id="{E1B1470A-5E45-632D-F68A-F3C8659C77A0}"/>
              </a:ext>
            </a:extLst>
          </p:cNvPr>
          <p:cNvSpPr/>
          <p:nvPr/>
        </p:nvSpPr>
        <p:spPr>
          <a:xfrm>
            <a:off x="9203462" y="4347370"/>
            <a:ext cx="142042" cy="142042"/>
          </a:xfrm>
          <a:prstGeom prst="ellipse">
            <a:avLst/>
          </a:prstGeom>
          <a:solidFill>
            <a:srgbClr val="043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Oval 19">
            <a:extLst>
              <a:ext uri="{FF2B5EF4-FFF2-40B4-BE49-F238E27FC236}">
                <a16:creationId xmlns:a16="http://schemas.microsoft.com/office/drawing/2014/main" id="{84E925D8-0E0A-AE4F-0BEE-904CD66B9A5D}"/>
              </a:ext>
            </a:extLst>
          </p:cNvPr>
          <p:cNvSpPr/>
          <p:nvPr/>
        </p:nvSpPr>
        <p:spPr>
          <a:xfrm>
            <a:off x="9981604" y="3556676"/>
            <a:ext cx="142042" cy="142042"/>
          </a:xfrm>
          <a:prstGeom prst="ellipse">
            <a:avLst/>
          </a:prstGeom>
          <a:solidFill>
            <a:srgbClr val="00F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1" name="Straight Arrow Connector 20">
            <a:extLst>
              <a:ext uri="{FF2B5EF4-FFF2-40B4-BE49-F238E27FC236}">
                <a16:creationId xmlns:a16="http://schemas.microsoft.com/office/drawing/2014/main" id="{979CD5C9-FE0B-6140-0EF1-52592149E770}"/>
              </a:ext>
            </a:extLst>
          </p:cNvPr>
          <p:cNvCxnSpPr>
            <a:cxnSpLocks/>
          </p:cNvCxnSpPr>
          <p:nvPr/>
        </p:nvCxnSpPr>
        <p:spPr>
          <a:xfrm flipV="1">
            <a:off x="8804125" y="3646158"/>
            <a:ext cx="0" cy="101812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E44AABA-14B2-1870-8D2B-C8BE651BDD68}"/>
              </a:ext>
            </a:extLst>
          </p:cNvPr>
          <p:cNvSpPr txBox="1"/>
          <p:nvPr/>
        </p:nvSpPr>
        <p:spPr>
          <a:xfrm>
            <a:off x="8685090" y="2928437"/>
            <a:ext cx="962508" cy="369332"/>
          </a:xfrm>
          <a:prstGeom prst="rect">
            <a:avLst/>
          </a:prstGeom>
          <a:noFill/>
        </p:spPr>
        <p:txBody>
          <a:bodyPr wrap="none" rtlCol="0">
            <a:spAutoFit/>
          </a:bodyPr>
          <a:lstStyle/>
          <a:p>
            <a:r>
              <a:rPr lang="en-DE" b="1" dirty="0">
                <a:solidFill>
                  <a:srgbClr val="FF0000"/>
                </a:solidFill>
              </a:rPr>
              <a:t>Above 0</a:t>
            </a:r>
          </a:p>
        </p:txBody>
      </p:sp>
      <p:sp>
        <p:nvSpPr>
          <p:cNvPr id="25" name="TextBox 24">
            <a:extLst>
              <a:ext uri="{FF2B5EF4-FFF2-40B4-BE49-F238E27FC236}">
                <a16:creationId xmlns:a16="http://schemas.microsoft.com/office/drawing/2014/main" id="{B3696EA4-C688-029D-EEBC-6251F419269B}"/>
              </a:ext>
            </a:extLst>
          </p:cNvPr>
          <p:cNvSpPr txBox="1"/>
          <p:nvPr/>
        </p:nvSpPr>
        <p:spPr>
          <a:xfrm>
            <a:off x="8952233" y="3596989"/>
            <a:ext cx="950453" cy="369332"/>
          </a:xfrm>
          <a:prstGeom prst="rect">
            <a:avLst/>
          </a:prstGeom>
          <a:noFill/>
        </p:spPr>
        <p:txBody>
          <a:bodyPr wrap="none" rtlCol="0">
            <a:spAutoFit/>
          </a:bodyPr>
          <a:lstStyle/>
          <a:p>
            <a:r>
              <a:rPr lang="en-DE" b="1" dirty="0">
                <a:solidFill>
                  <a:srgbClr val="0070C0"/>
                </a:solidFill>
              </a:rPr>
              <a:t>Below 0</a:t>
            </a:r>
          </a:p>
        </p:txBody>
      </p:sp>
      <p:sp>
        <p:nvSpPr>
          <p:cNvPr id="14" name="TextBox 13">
            <a:extLst>
              <a:ext uri="{FF2B5EF4-FFF2-40B4-BE49-F238E27FC236}">
                <a16:creationId xmlns:a16="http://schemas.microsoft.com/office/drawing/2014/main" id="{E7ADC9FA-1F33-7BAA-F919-CFCDD4471AE3}"/>
              </a:ext>
            </a:extLst>
          </p:cNvPr>
          <p:cNvSpPr txBox="1"/>
          <p:nvPr/>
        </p:nvSpPr>
        <p:spPr>
          <a:xfrm>
            <a:off x="587269" y="-59261"/>
            <a:ext cx="7152920" cy="461665"/>
          </a:xfrm>
          <a:prstGeom prst="rect">
            <a:avLst/>
          </a:prstGeom>
          <a:noFill/>
        </p:spPr>
        <p:txBody>
          <a:bodyPr wrap="none" rtlCol="0">
            <a:spAutoFit/>
          </a:bodyPr>
          <a:lstStyle/>
          <a:p>
            <a:r>
              <a:rPr lang="en-US" sz="2400" dirty="0"/>
              <a:t>Simplified gaussian first derivative for a symmetric peak</a:t>
            </a:r>
            <a:endParaRPr lang="de-DE" sz="2400" dirty="0"/>
          </a:p>
        </p:txBody>
      </p:sp>
    </p:spTree>
    <p:extLst>
      <p:ext uri="{BB962C8B-B14F-4D97-AF65-F5344CB8AC3E}">
        <p14:creationId xmlns:p14="http://schemas.microsoft.com/office/powerpoint/2010/main" val="144309134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17" grpId="0" animBg="1"/>
      <p:bldP spid="4" grpId="0"/>
      <p:bldP spid="7" grpId="0"/>
      <p:bldP spid="8" grpId="0"/>
      <p:bldP spid="2" grpId="0" animBg="1"/>
      <p:bldP spid="10" grpId="0" animBg="1"/>
      <p:bldP spid="12" grpId="0" animBg="1"/>
      <p:bldP spid="18" grpId="0" animBg="1"/>
      <p:bldP spid="19" grpId="0" animBg="1"/>
      <p:bldP spid="20" grpId="0" animBg="1"/>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66">
            <a:extLst>
              <a:ext uri="{FF2B5EF4-FFF2-40B4-BE49-F238E27FC236}">
                <a16:creationId xmlns:a16="http://schemas.microsoft.com/office/drawing/2014/main" id="{0171EA05-DD46-283D-5119-0BE29322134E}"/>
              </a:ext>
            </a:extLst>
          </p:cNvPr>
          <p:cNvPicPr>
            <a:picLocks noChangeAspect="1"/>
          </p:cNvPicPr>
          <p:nvPr/>
        </p:nvPicPr>
        <p:blipFill rotWithShape="1">
          <a:blip r:embed="rId3" cstate="print"/>
          <a:srcRect t="5782"/>
          <a:stretch/>
        </p:blipFill>
        <p:spPr bwMode="auto">
          <a:xfrm>
            <a:off x="2422006" y="3490642"/>
            <a:ext cx="4045363" cy="2710316"/>
          </a:xfrm>
          <a:prstGeom prst="rect">
            <a:avLst/>
          </a:prstGeom>
          <a:noFill/>
          <a:ln w="9525">
            <a:noFill/>
            <a:miter lim="800000"/>
            <a:headEnd/>
            <a:tailEnd/>
          </a:ln>
        </p:spPr>
      </p:pic>
      <p:pic>
        <p:nvPicPr>
          <p:cNvPr id="4" name="Picture 3">
            <a:extLst>
              <a:ext uri="{FF2B5EF4-FFF2-40B4-BE49-F238E27FC236}">
                <a16:creationId xmlns:a16="http://schemas.microsoft.com/office/drawing/2014/main" id="{2D0869E6-8DE4-EACB-657C-0E2CD63D0888}"/>
              </a:ext>
            </a:extLst>
          </p:cNvPr>
          <p:cNvPicPr>
            <a:picLocks noChangeAspect="1"/>
          </p:cNvPicPr>
          <p:nvPr/>
        </p:nvPicPr>
        <p:blipFill>
          <a:blip r:embed="rId4"/>
          <a:stretch>
            <a:fillRect/>
          </a:stretch>
        </p:blipFill>
        <p:spPr>
          <a:xfrm>
            <a:off x="2553644" y="1255429"/>
            <a:ext cx="3566131" cy="1805131"/>
          </a:xfrm>
          <a:prstGeom prst="rect">
            <a:avLst/>
          </a:prstGeom>
        </p:spPr>
      </p:pic>
      <p:sp>
        <p:nvSpPr>
          <p:cNvPr id="2" name="Title 1">
            <a:extLst>
              <a:ext uri="{FF2B5EF4-FFF2-40B4-BE49-F238E27FC236}">
                <a16:creationId xmlns:a16="http://schemas.microsoft.com/office/drawing/2014/main" id="{6BB609B6-9B0A-3BC3-C6C3-5D286D358FAA}"/>
              </a:ext>
            </a:extLst>
          </p:cNvPr>
          <p:cNvSpPr>
            <a:spLocks noGrp="1"/>
          </p:cNvSpPr>
          <p:nvPr>
            <p:ph type="title"/>
          </p:nvPr>
        </p:nvSpPr>
        <p:spPr>
          <a:xfrm>
            <a:off x="636263" y="-10013"/>
            <a:ext cx="11412862" cy="524935"/>
          </a:xfrm>
        </p:spPr>
        <p:txBody>
          <a:bodyPr>
            <a:noAutofit/>
          </a:bodyPr>
          <a:lstStyle/>
          <a:p>
            <a:r>
              <a:rPr lang="de-DE" sz="2400" dirty="0"/>
              <a:t>Was sind diese Plots, welche Technik/Instrument stammen sie und wo ist der Peak?</a:t>
            </a:r>
          </a:p>
        </p:txBody>
      </p:sp>
      <p:sp>
        <p:nvSpPr>
          <p:cNvPr id="5" name="TextBox 4">
            <a:extLst>
              <a:ext uri="{FF2B5EF4-FFF2-40B4-BE49-F238E27FC236}">
                <a16:creationId xmlns:a16="http://schemas.microsoft.com/office/drawing/2014/main" id="{25721AC4-B479-00AF-0813-4896A7640769}"/>
              </a:ext>
            </a:extLst>
          </p:cNvPr>
          <p:cNvSpPr txBox="1"/>
          <p:nvPr/>
        </p:nvSpPr>
        <p:spPr>
          <a:xfrm>
            <a:off x="1351702" y="6336454"/>
            <a:ext cx="4937475" cy="461665"/>
          </a:xfrm>
          <a:prstGeom prst="rect">
            <a:avLst/>
          </a:prstGeom>
          <a:noFill/>
        </p:spPr>
        <p:txBody>
          <a:bodyPr wrap="square">
            <a:spAutoFit/>
          </a:bodyPr>
          <a:lstStyle/>
          <a:p>
            <a:r>
              <a:rPr lang="en-US" sz="1200" b="0" i="0" dirty="0">
                <a:solidFill>
                  <a:srgbClr val="222222"/>
                </a:solidFill>
                <a:effectLst/>
                <a:highlight>
                  <a:srgbClr val="FFFFFF"/>
                </a:highlight>
                <a:latin typeface="Arial" panose="020B0604020202020204" pitchFamily="34" charset="0"/>
              </a:rPr>
              <a:t>Zhixu Ni, </a:t>
            </a:r>
            <a:r>
              <a:rPr lang="en-US" sz="1200" b="0" i="0" baseline="30000" dirty="0">
                <a:solidFill>
                  <a:srgbClr val="222222"/>
                </a:solidFill>
                <a:effectLst/>
                <a:highlight>
                  <a:srgbClr val="FFFFFF"/>
                </a:highlight>
                <a:latin typeface="Arial" panose="020B0604020202020204" pitchFamily="34" charset="0"/>
              </a:rPr>
              <a:t>1</a:t>
            </a:r>
            <a:r>
              <a:rPr lang="en-US" sz="1200" b="0" i="0" dirty="0">
                <a:solidFill>
                  <a:srgbClr val="222222"/>
                </a:solidFill>
                <a:effectLst/>
                <a:highlight>
                  <a:srgbClr val="FFFFFF"/>
                </a:highlight>
                <a:latin typeface="Arial" panose="020B0604020202020204" pitchFamily="34" charset="0"/>
              </a:rPr>
              <a:t>H NMR spectrum </a:t>
            </a:r>
            <a:r>
              <a:rPr lang="en-US" sz="1200" dirty="0">
                <a:solidFill>
                  <a:srgbClr val="222222"/>
                </a:solidFill>
                <a:highlight>
                  <a:srgbClr val="FFFFFF"/>
                </a:highlight>
                <a:latin typeface="Arial" panose="020B0604020202020204" pitchFamily="34" charset="0"/>
              </a:rPr>
              <a:t>of </a:t>
            </a:r>
            <a:r>
              <a:rPr lang="en-US" sz="1200" dirty="0">
                <a:solidFill>
                  <a:srgbClr val="222222"/>
                </a:solidFill>
                <a:latin typeface="Arial" panose="020B0604020202020204" pitchFamily="34" charset="0"/>
              </a:rPr>
              <a:t>Menthol</a:t>
            </a:r>
            <a:r>
              <a:rPr lang="en-US" sz="1200" dirty="0">
                <a:solidFill>
                  <a:srgbClr val="222222"/>
                </a:solidFill>
                <a:highlight>
                  <a:srgbClr val="FFFFFF"/>
                </a:highlight>
                <a:latin typeface="Arial" panose="020B0604020202020204" pitchFamily="34" charset="0"/>
              </a:rPr>
              <a:t>, </a:t>
            </a:r>
            <a:r>
              <a:rPr lang="en-US" sz="1200" b="0" i="0" dirty="0">
                <a:solidFill>
                  <a:srgbClr val="222222"/>
                </a:solidFill>
                <a:effectLst/>
                <a:highlight>
                  <a:srgbClr val="FFFFFF"/>
                </a:highlight>
                <a:latin typeface="Arial" panose="020B0604020202020204" pitchFamily="34" charset="0"/>
              </a:rPr>
              <a:t>Master practical NMR course </a:t>
            </a:r>
          </a:p>
          <a:p>
            <a:r>
              <a:rPr lang="en-US" sz="1200" dirty="0">
                <a:solidFill>
                  <a:srgbClr val="222222"/>
                </a:solidFill>
                <a:highlight>
                  <a:srgbClr val="FFFFFF"/>
                </a:highlight>
                <a:latin typeface="Arial" panose="020B0604020202020204" pitchFamily="34" charset="0"/>
              </a:rPr>
              <a:t>Supervised by Prof. </a:t>
            </a:r>
            <a:r>
              <a:rPr lang="en-US" sz="1200" dirty="0">
                <a:solidFill>
                  <a:srgbClr val="222222"/>
                </a:solidFill>
                <a:latin typeface="Arial" panose="020B0604020202020204" pitchFamily="34" charset="0"/>
              </a:rPr>
              <a:t>Stefan Berger, Uni Leipzig, 2011</a:t>
            </a:r>
            <a:endParaRPr lang="en-DE" sz="1200" dirty="0"/>
          </a:p>
        </p:txBody>
      </p:sp>
      <p:pic>
        <p:nvPicPr>
          <p:cNvPr id="3074" name="Picture 2" descr="Low Cost NMR | Affordable NMR | NMR Price | Bruker">
            <a:extLst>
              <a:ext uri="{FF2B5EF4-FFF2-40B4-BE49-F238E27FC236}">
                <a16:creationId xmlns:a16="http://schemas.microsoft.com/office/drawing/2014/main" id="{C3E43CF3-89C6-FD8F-E07B-7FDADCEC2C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1" y="4137196"/>
            <a:ext cx="2266961" cy="1931992"/>
          </a:xfrm>
          <a:prstGeom prst="rect">
            <a:avLst/>
          </a:prstGeom>
          <a:noFill/>
          <a:extLst>
            <a:ext uri="{909E8E84-426E-40DD-AFC4-6F175D3DCCD1}">
              <a14:hiddenFill xmlns:a14="http://schemas.microsoft.com/office/drawing/2010/main">
                <a:solidFill>
                  <a:srgbClr val="FFFFFF"/>
                </a:solidFill>
              </a14:hiddenFill>
            </a:ext>
          </a:extLst>
        </p:spPr>
      </p:pic>
      <p:sp>
        <p:nvSpPr>
          <p:cNvPr id="6328" name="Rectangle 6327">
            <a:extLst>
              <a:ext uri="{FF2B5EF4-FFF2-40B4-BE49-F238E27FC236}">
                <a16:creationId xmlns:a16="http://schemas.microsoft.com/office/drawing/2014/main" id="{A102B1A8-11BB-9255-CA36-18D7102C837A}"/>
              </a:ext>
            </a:extLst>
          </p:cNvPr>
          <p:cNvSpPr/>
          <p:nvPr/>
        </p:nvSpPr>
        <p:spPr>
          <a:xfrm>
            <a:off x="2481639" y="1183791"/>
            <a:ext cx="3641024" cy="1882201"/>
          </a:xfrm>
          <a:prstGeom prst="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ED7D31"/>
              </a:solidFill>
            </a:endParaRPr>
          </a:p>
        </p:txBody>
      </p:sp>
      <p:pic>
        <p:nvPicPr>
          <p:cNvPr id="6330" name="Graphic 6329" descr="Badge 3 with solid fill">
            <a:extLst>
              <a:ext uri="{FF2B5EF4-FFF2-40B4-BE49-F238E27FC236}">
                <a16:creationId xmlns:a16="http://schemas.microsoft.com/office/drawing/2014/main" id="{B11E34E7-62B9-F560-D10F-AF5712D4D7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02744" y="395412"/>
            <a:ext cx="603736" cy="603736"/>
          </a:xfrm>
          <a:prstGeom prst="rect">
            <a:avLst/>
          </a:prstGeom>
        </p:spPr>
      </p:pic>
      <p:pic>
        <p:nvPicPr>
          <p:cNvPr id="6334" name="Graphic 6333" descr="Badge 1 with solid fill">
            <a:extLst>
              <a:ext uri="{FF2B5EF4-FFF2-40B4-BE49-F238E27FC236}">
                <a16:creationId xmlns:a16="http://schemas.microsoft.com/office/drawing/2014/main" id="{31C89667-0FBE-C29A-084A-44A5E95C10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36426" y="504907"/>
            <a:ext cx="603736" cy="603736"/>
          </a:xfrm>
          <a:prstGeom prst="rect">
            <a:avLst/>
          </a:prstGeom>
        </p:spPr>
      </p:pic>
      <p:sp>
        <p:nvSpPr>
          <p:cNvPr id="6335" name="Rectangle 6334">
            <a:extLst>
              <a:ext uri="{FF2B5EF4-FFF2-40B4-BE49-F238E27FC236}">
                <a16:creationId xmlns:a16="http://schemas.microsoft.com/office/drawing/2014/main" id="{11F97FBC-F312-E244-7F68-C33ECC7FD42F}"/>
              </a:ext>
            </a:extLst>
          </p:cNvPr>
          <p:cNvSpPr/>
          <p:nvPr/>
        </p:nvSpPr>
        <p:spPr>
          <a:xfrm>
            <a:off x="6831323" y="558049"/>
            <a:ext cx="3958075" cy="5651267"/>
          </a:xfrm>
          <a:prstGeom prst="rect">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FF2F92"/>
              </a:solidFill>
            </a:endParaRPr>
          </a:p>
        </p:txBody>
      </p:sp>
      <p:pic>
        <p:nvPicPr>
          <p:cNvPr id="6325" name="Picture 4" descr="Vanquish Duo UHPLC-System für LC-MS-Arbeitsabläufe mit inversem Gradienten">
            <a:extLst>
              <a:ext uri="{FF2B5EF4-FFF2-40B4-BE49-F238E27FC236}">
                <a16:creationId xmlns:a16="http://schemas.microsoft.com/office/drawing/2014/main" id="{F3CECD0D-5FC1-DC0E-454E-8D192F1DDE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6596" t="5926" r="18214" b="5926"/>
          <a:stretch/>
        </p:blipFill>
        <p:spPr bwMode="auto">
          <a:xfrm>
            <a:off x="9639592" y="1992579"/>
            <a:ext cx="1060559" cy="1693903"/>
          </a:xfrm>
          <a:prstGeom prst="rect">
            <a:avLst/>
          </a:prstGeom>
          <a:noFill/>
          <a:extLst>
            <a:ext uri="{909E8E84-426E-40DD-AFC4-6F175D3DCCD1}">
              <a14:hiddenFill xmlns:a14="http://schemas.microsoft.com/office/drawing/2010/main">
                <a:solidFill>
                  <a:srgbClr val="FFFFFF"/>
                </a:solidFill>
              </a14:hiddenFill>
            </a:ext>
          </a:extLst>
        </p:spPr>
      </p:pic>
      <p:pic>
        <p:nvPicPr>
          <p:cNvPr id="6326" name="Picture 2" descr="Orbitrap Exploris&amp;trade; 480 eLearning courses">
            <a:extLst>
              <a:ext uri="{FF2B5EF4-FFF2-40B4-BE49-F238E27FC236}">
                <a16:creationId xmlns:a16="http://schemas.microsoft.com/office/drawing/2014/main" id="{3766964E-A8DE-1DFC-13FD-490CF6ED34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847"/>
          <a:stretch/>
        </p:blipFill>
        <p:spPr bwMode="auto">
          <a:xfrm>
            <a:off x="10630673" y="2111010"/>
            <a:ext cx="1404737" cy="1630506"/>
          </a:xfrm>
          <a:prstGeom prst="rect">
            <a:avLst/>
          </a:prstGeom>
          <a:noFill/>
          <a:extLst>
            <a:ext uri="{909E8E84-426E-40DD-AFC4-6F175D3DCCD1}">
              <a14:hiddenFill xmlns:a14="http://schemas.microsoft.com/office/drawing/2010/main">
                <a:solidFill>
                  <a:srgbClr val="FFFFFF"/>
                </a:solidFill>
              </a14:hiddenFill>
            </a:ext>
          </a:extLst>
        </p:spPr>
      </p:pic>
      <p:sp>
        <p:nvSpPr>
          <p:cNvPr id="3072" name="Rectangle 3071">
            <a:extLst>
              <a:ext uri="{FF2B5EF4-FFF2-40B4-BE49-F238E27FC236}">
                <a16:creationId xmlns:a16="http://schemas.microsoft.com/office/drawing/2014/main" id="{CEDD18D9-2C72-671B-90FA-9CA0061EB86C}"/>
              </a:ext>
            </a:extLst>
          </p:cNvPr>
          <p:cNvSpPr/>
          <p:nvPr/>
        </p:nvSpPr>
        <p:spPr>
          <a:xfrm>
            <a:off x="2394329" y="3430058"/>
            <a:ext cx="4080535" cy="2804680"/>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ED7D31"/>
              </a:solidFill>
            </a:endParaRPr>
          </a:p>
        </p:txBody>
      </p:sp>
      <p:sp>
        <p:nvSpPr>
          <p:cNvPr id="6" name="TextBox 5">
            <a:extLst>
              <a:ext uri="{FF2B5EF4-FFF2-40B4-BE49-F238E27FC236}">
                <a16:creationId xmlns:a16="http://schemas.microsoft.com/office/drawing/2014/main" id="{B75048A3-C7C3-8F76-0C70-7E44AB38B124}"/>
              </a:ext>
            </a:extLst>
          </p:cNvPr>
          <p:cNvSpPr txBox="1"/>
          <p:nvPr/>
        </p:nvSpPr>
        <p:spPr>
          <a:xfrm>
            <a:off x="1910065" y="4018818"/>
            <a:ext cx="3698841" cy="646331"/>
          </a:xfrm>
          <a:prstGeom prst="rect">
            <a:avLst/>
          </a:prstGeom>
          <a:solidFill>
            <a:srgbClr val="0070C0"/>
          </a:solidFill>
        </p:spPr>
        <p:txBody>
          <a:bodyPr wrap="square" rtlCol="0">
            <a:spAutoFit/>
          </a:bodyPr>
          <a:lstStyle/>
          <a:p>
            <a:r>
              <a:rPr lang="en-US" dirty="0" err="1">
                <a:solidFill>
                  <a:schemeClr val="bg1"/>
                </a:solidFill>
              </a:rPr>
              <a:t>Kernspinresonanzspektroskopie</a:t>
            </a:r>
            <a:r>
              <a:rPr lang="en-US" dirty="0">
                <a:solidFill>
                  <a:schemeClr val="bg1"/>
                </a:solidFill>
              </a:rPr>
              <a:t>:</a:t>
            </a:r>
          </a:p>
          <a:p>
            <a:r>
              <a:rPr lang="en-US" dirty="0">
                <a:solidFill>
                  <a:schemeClr val="bg1"/>
                </a:solidFill>
              </a:rPr>
              <a:t>Nuclear magnetic resonance (</a:t>
            </a:r>
            <a:r>
              <a:rPr lang="en-DE" dirty="0">
                <a:solidFill>
                  <a:schemeClr val="bg1"/>
                </a:solidFill>
              </a:rPr>
              <a:t>NMR)</a:t>
            </a:r>
          </a:p>
        </p:txBody>
      </p:sp>
      <p:pic>
        <p:nvPicPr>
          <p:cNvPr id="6332" name="Graphic 6331" descr="Badge with solid fill">
            <a:extLst>
              <a:ext uri="{FF2B5EF4-FFF2-40B4-BE49-F238E27FC236}">
                <a16:creationId xmlns:a16="http://schemas.microsoft.com/office/drawing/2014/main" id="{8895BC82-1AF5-45C4-7E40-68948C5BE60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90592" y="3241060"/>
            <a:ext cx="603736" cy="603736"/>
          </a:xfrm>
          <a:prstGeom prst="rect">
            <a:avLst/>
          </a:prstGeom>
        </p:spPr>
      </p:pic>
      <p:sp>
        <p:nvSpPr>
          <p:cNvPr id="46" name="TextBox 45">
            <a:extLst>
              <a:ext uri="{FF2B5EF4-FFF2-40B4-BE49-F238E27FC236}">
                <a16:creationId xmlns:a16="http://schemas.microsoft.com/office/drawing/2014/main" id="{5366E32A-6B92-1AE7-A049-664B091AA2F6}"/>
              </a:ext>
            </a:extLst>
          </p:cNvPr>
          <p:cNvSpPr txBox="1"/>
          <p:nvPr/>
        </p:nvSpPr>
        <p:spPr>
          <a:xfrm>
            <a:off x="8866548" y="3683975"/>
            <a:ext cx="3267098" cy="1200329"/>
          </a:xfrm>
          <a:prstGeom prst="rect">
            <a:avLst/>
          </a:prstGeom>
          <a:solidFill>
            <a:srgbClr val="FF2F92"/>
          </a:solidFill>
        </p:spPr>
        <p:txBody>
          <a:bodyPr wrap="square" rtlCol="0">
            <a:spAutoFit/>
          </a:bodyPr>
          <a:lstStyle/>
          <a:p>
            <a:r>
              <a:rPr lang="en-US" dirty="0" err="1">
                <a:solidFill>
                  <a:schemeClr val="bg1"/>
                </a:solidFill>
              </a:rPr>
              <a:t>Flüssigchromatographie</a:t>
            </a:r>
            <a:r>
              <a:rPr lang="en-US" dirty="0">
                <a:solidFill>
                  <a:schemeClr val="bg1"/>
                </a:solidFill>
              </a:rPr>
              <a:t> </a:t>
            </a:r>
            <a:r>
              <a:rPr lang="en-US" dirty="0" err="1">
                <a:solidFill>
                  <a:schemeClr val="bg1"/>
                </a:solidFill>
              </a:rPr>
              <a:t>mit</a:t>
            </a:r>
            <a:r>
              <a:rPr lang="en-US" dirty="0">
                <a:solidFill>
                  <a:schemeClr val="bg1"/>
                </a:solidFill>
              </a:rPr>
              <a:t> </a:t>
            </a:r>
            <a:r>
              <a:rPr lang="en-US" dirty="0" err="1">
                <a:solidFill>
                  <a:schemeClr val="bg1"/>
                </a:solidFill>
              </a:rPr>
              <a:t>Massenspektrometrie-Kopplung</a:t>
            </a:r>
            <a:r>
              <a:rPr lang="en-US" dirty="0">
                <a:solidFill>
                  <a:schemeClr val="bg1"/>
                </a:solidFill>
              </a:rPr>
              <a:t>:</a:t>
            </a:r>
          </a:p>
          <a:p>
            <a:r>
              <a:rPr lang="en-US" dirty="0">
                <a:solidFill>
                  <a:schemeClr val="bg1"/>
                </a:solidFill>
              </a:rPr>
              <a:t>Liquid chromatography–</a:t>
            </a:r>
          </a:p>
          <a:p>
            <a:r>
              <a:rPr lang="en-US" dirty="0">
                <a:solidFill>
                  <a:schemeClr val="bg1"/>
                </a:solidFill>
              </a:rPr>
              <a:t>mass spectrometry (</a:t>
            </a:r>
            <a:r>
              <a:rPr lang="en-DE" dirty="0">
                <a:solidFill>
                  <a:schemeClr val="bg1"/>
                </a:solidFill>
              </a:rPr>
              <a:t>LC-MS)</a:t>
            </a:r>
          </a:p>
        </p:txBody>
      </p:sp>
      <p:grpSp>
        <p:nvGrpSpPr>
          <p:cNvPr id="6510" name="Group 977">
            <a:extLst>
              <a:ext uri="{FF2B5EF4-FFF2-40B4-BE49-F238E27FC236}">
                <a16:creationId xmlns:a16="http://schemas.microsoft.com/office/drawing/2014/main" id="{5951F0E4-71F7-90FD-81F9-76ACF84C1D6F}"/>
              </a:ext>
            </a:extLst>
          </p:cNvPr>
          <p:cNvGrpSpPr>
            <a:grpSpLocks noChangeAspect="1"/>
          </p:cNvGrpSpPr>
          <p:nvPr/>
        </p:nvGrpSpPr>
        <p:grpSpPr bwMode="auto">
          <a:xfrm>
            <a:off x="6889106" y="625781"/>
            <a:ext cx="3608006" cy="5539319"/>
            <a:chOff x="-5" y="333"/>
            <a:chExt cx="1529" cy="2617"/>
          </a:xfrm>
        </p:grpSpPr>
        <p:grpSp>
          <p:nvGrpSpPr>
            <p:cNvPr id="6511" name="Group 1178">
              <a:extLst>
                <a:ext uri="{FF2B5EF4-FFF2-40B4-BE49-F238E27FC236}">
                  <a16:creationId xmlns:a16="http://schemas.microsoft.com/office/drawing/2014/main" id="{BE61472A-FDD1-9FAD-DA9F-014718E6F809}"/>
                </a:ext>
              </a:extLst>
            </p:cNvPr>
            <p:cNvGrpSpPr>
              <a:grpSpLocks/>
            </p:cNvGrpSpPr>
            <p:nvPr/>
          </p:nvGrpSpPr>
          <p:grpSpPr bwMode="auto">
            <a:xfrm>
              <a:off x="111" y="417"/>
              <a:ext cx="1413" cy="2533"/>
              <a:chOff x="111" y="417"/>
              <a:chExt cx="1413" cy="2533"/>
            </a:xfrm>
          </p:grpSpPr>
          <p:sp>
            <p:nvSpPr>
              <p:cNvPr id="6548" name="Line 980">
                <a:extLst>
                  <a:ext uri="{FF2B5EF4-FFF2-40B4-BE49-F238E27FC236}">
                    <a16:creationId xmlns:a16="http://schemas.microsoft.com/office/drawing/2014/main" id="{621CB3D1-B518-524F-922D-B16642C6434E}"/>
                  </a:ext>
                </a:extLst>
              </p:cNvPr>
              <p:cNvSpPr>
                <a:spLocks noChangeShapeType="1"/>
              </p:cNvSpPr>
              <p:nvPr/>
            </p:nvSpPr>
            <p:spPr bwMode="auto">
              <a:xfrm>
                <a:off x="194" y="2812"/>
                <a:ext cx="133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49" name="Line 981">
                <a:extLst>
                  <a:ext uri="{FF2B5EF4-FFF2-40B4-BE49-F238E27FC236}">
                    <a16:creationId xmlns:a16="http://schemas.microsoft.com/office/drawing/2014/main" id="{45B7CB87-4C2B-0D3A-87FF-647258AD759F}"/>
                  </a:ext>
                </a:extLst>
              </p:cNvPr>
              <p:cNvSpPr>
                <a:spLocks noChangeShapeType="1"/>
              </p:cNvSpPr>
              <p:nvPr/>
            </p:nvSpPr>
            <p:spPr bwMode="auto">
              <a:xfrm>
                <a:off x="274"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50" name="Line 982">
                <a:extLst>
                  <a:ext uri="{FF2B5EF4-FFF2-40B4-BE49-F238E27FC236}">
                    <a16:creationId xmlns:a16="http://schemas.microsoft.com/office/drawing/2014/main" id="{E8451E15-5D28-C8C2-6668-2DBE36822521}"/>
                  </a:ext>
                </a:extLst>
              </p:cNvPr>
              <p:cNvSpPr>
                <a:spLocks noChangeShapeType="1"/>
              </p:cNvSpPr>
              <p:nvPr/>
            </p:nvSpPr>
            <p:spPr bwMode="auto">
              <a:xfrm>
                <a:off x="323"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51" name="Line 983">
                <a:extLst>
                  <a:ext uri="{FF2B5EF4-FFF2-40B4-BE49-F238E27FC236}">
                    <a16:creationId xmlns:a16="http://schemas.microsoft.com/office/drawing/2014/main" id="{62FA0CFA-77DE-DA71-6BC2-7231619C5965}"/>
                  </a:ext>
                </a:extLst>
              </p:cNvPr>
              <p:cNvSpPr>
                <a:spLocks noChangeShapeType="1"/>
              </p:cNvSpPr>
              <p:nvPr/>
            </p:nvSpPr>
            <p:spPr bwMode="auto">
              <a:xfrm>
                <a:off x="375"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52" name="Line 984">
                <a:extLst>
                  <a:ext uri="{FF2B5EF4-FFF2-40B4-BE49-F238E27FC236}">
                    <a16:creationId xmlns:a16="http://schemas.microsoft.com/office/drawing/2014/main" id="{CFE7E056-09DE-0F30-0771-2DB64E763BE6}"/>
                  </a:ext>
                </a:extLst>
              </p:cNvPr>
              <p:cNvSpPr>
                <a:spLocks noChangeShapeType="1"/>
              </p:cNvSpPr>
              <p:nvPr/>
            </p:nvSpPr>
            <p:spPr bwMode="auto">
              <a:xfrm>
                <a:off x="428"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53" name="Line 985">
                <a:extLst>
                  <a:ext uri="{FF2B5EF4-FFF2-40B4-BE49-F238E27FC236}">
                    <a16:creationId xmlns:a16="http://schemas.microsoft.com/office/drawing/2014/main" id="{5C2739B6-C453-283C-46FB-1C259D27A4AA}"/>
                  </a:ext>
                </a:extLst>
              </p:cNvPr>
              <p:cNvSpPr>
                <a:spLocks noChangeShapeType="1"/>
              </p:cNvSpPr>
              <p:nvPr/>
            </p:nvSpPr>
            <p:spPr bwMode="auto">
              <a:xfrm>
                <a:off x="529"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54" name="Line 986">
                <a:extLst>
                  <a:ext uri="{FF2B5EF4-FFF2-40B4-BE49-F238E27FC236}">
                    <a16:creationId xmlns:a16="http://schemas.microsoft.com/office/drawing/2014/main" id="{25BB2167-B9DB-7FF6-EA6B-6095DB10982E}"/>
                  </a:ext>
                </a:extLst>
              </p:cNvPr>
              <p:cNvSpPr>
                <a:spLocks noChangeShapeType="1"/>
              </p:cNvSpPr>
              <p:nvPr/>
            </p:nvSpPr>
            <p:spPr bwMode="auto">
              <a:xfrm>
                <a:off x="578"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55" name="Line 987">
                <a:extLst>
                  <a:ext uri="{FF2B5EF4-FFF2-40B4-BE49-F238E27FC236}">
                    <a16:creationId xmlns:a16="http://schemas.microsoft.com/office/drawing/2014/main" id="{186AC703-9C61-0F92-15A6-B7BDD0B55CBD}"/>
                  </a:ext>
                </a:extLst>
              </p:cNvPr>
              <p:cNvSpPr>
                <a:spLocks noChangeShapeType="1"/>
              </p:cNvSpPr>
              <p:nvPr/>
            </p:nvSpPr>
            <p:spPr bwMode="auto">
              <a:xfrm>
                <a:off x="630"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56" name="Line 988">
                <a:extLst>
                  <a:ext uri="{FF2B5EF4-FFF2-40B4-BE49-F238E27FC236}">
                    <a16:creationId xmlns:a16="http://schemas.microsoft.com/office/drawing/2014/main" id="{73A7A3AA-9A02-E0EE-38BA-A76B6FF04406}"/>
                  </a:ext>
                </a:extLst>
              </p:cNvPr>
              <p:cNvSpPr>
                <a:spLocks noChangeShapeType="1"/>
              </p:cNvSpPr>
              <p:nvPr/>
            </p:nvSpPr>
            <p:spPr bwMode="auto">
              <a:xfrm>
                <a:off x="682"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57" name="Line 989">
                <a:extLst>
                  <a:ext uri="{FF2B5EF4-FFF2-40B4-BE49-F238E27FC236}">
                    <a16:creationId xmlns:a16="http://schemas.microsoft.com/office/drawing/2014/main" id="{D0DDD5C8-5F76-C2DF-33D0-32B7F460656A}"/>
                  </a:ext>
                </a:extLst>
              </p:cNvPr>
              <p:cNvSpPr>
                <a:spLocks noChangeShapeType="1"/>
              </p:cNvSpPr>
              <p:nvPr/>
            </p:nvSpPr>
            <p:spPr bwMode="auto">
              <a:xfrm>
                <a:off x="784"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58" name="Line 990">
                <a:extLst>
                  <a:ext uri="{FF2B5EF4-FFF2-40B4-BE49-F238E27FC236}">
                    <a16:creationId xmlns:a16="http://schemas.microsoft.com/office/drawing/2014/main" id="{C7EF8962-3485-0A8C-DE52-5BA6FC0A8141}"/>
                  </a:ext>
                </a:extLst>
              </p:cNvPr>
              <p:cNvSpPr>
                <a:spLocks noChangeShapeType="1"/>
              </p:cNvSpPr>
              <p:nvPr/>
            </p:nvSpPr>
            <p:spPr bwMode="auto">
              <a:xfrm>
                <a:off x="833"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59" name="Line 991">
                <a:extLst>
                  <a:ext uri="{FF2B5EF4-FFF2-40B4-BE49-F238E27FC236}">
                    <a16:creationId xmlns:a16="http://schemas.microsoft.com/office/drawing/2014/main" id="{E7584C56-D7FD-3008-CC9A-8CEA513F92FE}"/>
                  </a:ext>
                </a:extLst>
              </p:cNvPr>
              <p:cNvSpPr>
                <a:spLocks noChangeShapeType="1"/>
              </p:cNvSpPr>
              <p:nvPr/>
            </p:nvSpPr>
            <p:spPr bwMode="auto">
              <a:xfrm>
                <a:off x="885"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60" name="Line 992">
                <a:extLst>
                  <a:ext uri="{FF2B5EF4-FFF2-40B4-BE49-F238E27FC236}">
                    <a16:creationId xmlns:a16="http://schemas.microsoft.com/office/drawing/2014/main" id="{53CAA9A7-F817-9364-3117-1A65886734B2}"/>
                  </a:ext>
                </a:extLst>
              </p:cNvPr>
              <p:cNvSpPr>
                <a:spLocks noChangeShapeType="1"/>
              </p:cNvSpPr>
              <p:nvPr/>
            </p:nvSpPr>
            <p:spPr bwMode="auto">
              <a:xfrm>
                <a:off x="934"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61" name="Line 993">
                <a:extLst>
                  <a:ext uri="{FF2B5EF4-FFF2-40B4-BE49-F238E27FC236}">
                    <a16:creationId xmlns:a16="http://schemas.microsoft.com/office/drawing/2014/main" id="{6ABA3AAF-C062-BACE-5BD1-C94A2819A954}"/>
                  </a:ext>
                </a:extLst>
              </p:cNvPr>
              <p:cNvSpPr>
                <a:spLocks noChangeShapeType="1"/>
              </p:cNvSpPr>
              <p:nvPr/>
            </p:nvSpPr>
            <p:spPr bwMode="auto">
              <a:xfrm>
                <a:off x="1038"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62" name="Line 994">
                <a:extLst>
                  <a:ext uri="{FF2B5EF4-FFF2-40B4-BE49-F238E27FC236}">
                    <a16:creationId xmlns:a16="http://schemas.microsoft.com/office/drawing/2014/main" id="{375C64F6-768E-AFDD-BDF3-C7F56003462B}"/>
                  </a:ext>
                </a:extLst>
              </p:cNvPr>
              <p:cNvSpPr>
                <a:spLocks noChangeShapeType="1"/>
              </p:cNvSpPr>
              <p:nvPr/>
            </p:nvSpPr>
            <p:spPr bwMode="auto">
              <a:xfrm>
                <a:off x="1088"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63" name="Line 995">
                <a:extLst>
                  <a:ext uri="{FF2B5EF4-FFF2-40B4-BE49-F238E27FC236}">
                    <a16:creationId xmlns:a16="http://schemas.microsoft.com/office/drawing/2014/main" id="{7C4E3C0D-7541-68F4-08CF-76B9C3E765B7}"/>
                  </a:ext>
                </a:extLst>
              </p:cNvPr>
              <p:cNvSpPr>
                <a:spLocks noChangeShapeType="1"/>
              </p:cNvSpPr>
              <p:nvPr/>
            </p:nvSpPr>
            <p:spPr bwMode="auto">
              <a:xfrm>
                <a:off x="1140"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64" name="Line 996">
                <a:extLst>
                  <a:ext uri="{FF2B5EF4-FFF2-40B4-BE49-F238E27FC236}">
                    <a16:creationId xmlns:a16="http://schemas.microsoft.com/office/drawing/2014/main" id="{1CA96D61-D188-C7E4-F5F4-B083B14F9351}"/>
                  </a:ext>
                </a:extLst>
              </p:cNvPr>
              <p:cNvSpPr>
                <a:spLocks noChangeShapeType="1"/>
              </p:cNvSpPr>
              <p:nvPr/>
            </p:nvSpPr>
            <p:spPr bwMode="auto">
              <a:xfrm>
                <a:off x="1189"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65" name="Line 997">
                <a:extLst>
                  <a:ext uri="{FF2B5EF4-FFF2-40B4-BE49-F238E27FC236}">
                    <a16:creationId xmlns:a16="http://schemas.microsoft.com/office/drawing/2014/main" id="{07A304F6-BC0A-5C3C-769A-F4F832CCBB63}"/>
                  </a:ext>
                </a:extLst>
              </p:cNvPr>
              <p:cNvSpPr>
                <a:spLocks noChangeShapeType="1"/>
              </p:cNvSpPr>
              <p:nvPr/>
            </p:nvSpPr>
            <p:spPr bwMode="auto">
              <a:xfrm>
                <a:off x="1293"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66" name="Line 998">
                <a:extLst>
                  <a:ext uri="{FF2B5EF4-FFF2-40B4-BE49-F238E27FC236}">
                    <a16:creationId xmlns:a16="http://schemas.microsoft.com/office/drawing/2014/main" id="{99ABA02A-2A85-E2A5-4842-EC7F501709F7}"/>
                  </a:ext>
                </a:extLst>
              </p:cNvPr>
              <p:cNvSpPr>
                <a:spLocks noChangeShapeType="1"/>
              </p:cNvSpPr>
              <p:nvPr/>
            </p:nvSpPr>
            <p:spPr bwMode="auto">
              <a:xfrm>
                <a:off x="1342"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67" name="Line 999">
                <a:extLst>
                  <a:ext uri="{FF2B5EF4-FFF2-40B4-BE49-F238E27FC236}">
                    <a16:creationId xmlns:a16="http://schemas.microsoft.com/office/drawing/2014/main" id="{3051ECD3-0DE0-7998-DB87-A30A5A92A05A}"/>
                  </a:ext>
                </a:extLst>
              </p:cNvPr>
              <p:cNvSpPr>
                <a:spLocks noChangeShapeType="1"/>
              </p:cNvSpPr>
              <p:nvPr/>
            </p:nvSpPr>
            <p:spPr bwMode="auto">
              <a:xfrm>
                <a:off x="1395"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68" name="Line 1000">
                <a:extLst>
                  <a:ext uri="{FF2B5EF4-FFF2-40B4-BE49-F238E27FC236}">
                    <a16:creationId xmlns:a16="http://schemas.microsoft.com/office/drawing/2014/main" id="{CED7705D-6150-B442-1557-7CFF990F7D92}"/>
                  </a:ext>
                </a:extLst>
              </p:cNvPr>
              <p:cNvSpPr>
                <a:spLocks noChangeShapeType="1"/>
              </p:cNvSpPr>
              <p:nvPr/>
            </p:nvSpPr>
            <p:spPr bwMode="auto">
              <a:xfrm>
                <a:off x="1444"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69" name="Line 1001">
                <a:extLst>
                  <a:ext uri="{FF2B5EF4-FFF2-40B4-BE49-F238E27FC236}">
                    <a16:creationId xmlns:a16="http://schemas.microsoft.com/office/drawing/2014/main" id="{AA4EE60F-80C8-1DE3-4BBA-3428436B3F06}"/>
                  </a:ext>
                </a:extLst>
              </p:cNvPr>
              <p:cNvSpPr>
                <a:spLocks noChangeShapeType="1"/>
              </p:cNvSpPr>
              <p:nvPr/>
            </p:nvSpPr>
            <p:spPr bwMode="auto">
              <a:xfrm>
                <a:off x="19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70" name="Line 1002">
                <a:extLst>
                  <a:ext uri="{FF2B5EF4-FFF2-40B4-BE49-F238E27FC236}">
                    <a16:creationId xmlns:a16="http://schemas.microsoft.com/office/drawing/2014/main" id="{3B5813D4-0EC1-1A5C-6B86-B4D68C713DB3}"/>
                  </a:ext>
                </a:extLst>
              </p:cNvPr>
              <p:cNvSpPr>
                <a:spLocks noChangeShapeType="1"/>
              </p:cNvSpPr>
              <p:nvPr/>
            </p:nvSpPr>
            <p:spPr bwMode="auto">
              <a:xfrm>
                <a:off x="21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71" name="Line 1003">
                <a:extLst>
                  <a:ext uri="{FF2B5EF4-FFF2-40B4-BE49-F238E27FC236}">
                    <a16:creationId xmlns:a16="http://schemas.microsoft.com/office/drawing/2014/main" id="{182BF0E6-3B1E-AAC8-8157-1B436EB86E3C}"/>
                  </a:ext>
                </a:extLst>
              </p:cNvPr>
              <p:cNvSpPr>
                <a:spLocks noChangeShapeType="1"/>
              </p:cNvSpPr>
              <p:nvPr/>
            </p:nvSpPr>
            <p:spPr bwMode="auto">
              <a:xfrm>
                <a:off x="23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72" name="Line 1004">
                <a:extLst>
                  <a:ext uri="{FF2B5EF4-FFF2-40B4-BE49-F238E27FC236}">
                    <a16:creationId xmlns:a16="http://schemas.microsoft.com/office/drawing/2014/main" id="{39877039-363D-946B-297F-931104F02136}"/>
                  </a:ext>
                </a:extLst>
              </p:cNvPr>
              <p:cNvSpPr>
                <a:spLocks noChangeShapeType="1"/>
              </p:cNvSpPr>
              <p:nvPr/>
            </p:nvSpPr>
            <p:spPr bwMode="auto">
              <a:xfrm>
                <a:off x="25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73" name="Line 1005">
                <a:extLst>
                  <a:ext uri="{FF2B5EF4-FFF2-40B4-BE49-F238E27FC236}">
                    <a16:creationId xmlns:a16="http://schemas.microsoft.com/office/drawing/2014/main" id="{D4595059-7D8A-4324-E3E9-7C293A4D0FD5}"/>
                  </a:ext>
                </a:extLst>
              </p:cNvPr>
              <p:cNvSpPr>
                <a:spLocks noChangeShapeType="1"/>
              </p:cNvSpPr>
              <p:nvPr/>
            </p:nvSpPr>
            <p:spPr bwMode="auto">
              <a:xfrm>
                <a:off x="26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74" name="Line 1006">
                <a:extLst>
                  <a:ext uri="{FF2B5EF4-FFF2-40B4-BE49-F238E27FC236}">
                    <a16:creationId xmlns:a16="http://schemas.microsoft.com/office/drawing/2014/main" id="{189EDA84-B396-EBEA-8D14-CA3B56B8EBC4}"/>
                  </a:ext>
                </a:extLst>
              </p:cNvPr>
              <p:cNvSpPr>
                <a:spLocks noChangeShapeType="1"/>
              </p:cNvSpPr>
              <p:nvPr/>
            </p:nvSpPr>
            <p:spPr bwMode="auto">
              <a:xfrm>
                <a:off x="28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75" name="Line 1007">
                <a:extLst>
                  <a:ext uri="{FF2B5EF4-FFF2-40B4-BE49-F238E27FC236}">
                    <a16:creationId xmlns:a16="http://schemas.microsoft.com/office/drawing/2014/main" id="{9E52F508-49AE-8EBE-5B3E-28A2AD0EE51F}"/>
                  </a:ext>
                </a:extLst>
              </p:cNvPr>
              <p:cNvSpPr>
                <a:spLocks noChangeShapeType="1"/>
              </p:cNvSpPr>
              <p:nvPr/>
            </p:nvSpPr>
            <p:spPr bwMode="auto">
              <a:xfrm>
                <a:off x="29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76" name="Line 1008">
                <a:extLst>
                  <a:ext uri="{FF2B5EF4-FFF2-40B4-BE49-F238E27FC236}">
                    <a16:creationId xmlns:a16="http://schemas.microsoft.com/office/drawing/2014/main" id="{AA84E167-2FDE-DC51-1C38-DF564D83B306}"/>
                  </a:ext>
                </a:extLst>
              </p:cNvPr>
              <p:cNvSpPr>
                <a:spLocks noChangeShapeType="1"/>
              </p:cNvSpPr>
              <p:nvPr/>
            </p:nvSpPr>
            <p:spPr bwMode="auto">
              <a:xfrm>
                <a:off x="31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77" name="Line 1009">
                <a:extLst>
                  <a:ext uri="{FF2B5EF4-FFF2-40B4-BE49-F238E27FC236}">
                    <a16:creationId xmlns:a16="http://schemas.microsoft.com/office/drawing/2014/main" id="{BF5E0B6C-3F28-CAB1-B2A4-4DA4A89EC7A5}"/>
                  </a:ext>
                </a:extLst>
              </p:cNvPr>
              <p:cNvSpPr>
                <a:spLocks noChangeShapeType="1"/>
              </p:cNvSpPr>
              <p:nvPr/>
            </p:nvSpPr>
            <p:spPr bwMode="auto">
              <a:xfrm>
                <a:off x="33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78" name="Line 1010">
                <a:extLst>
                  <a:ext uri="{FF2B5EF4-FFF2-40B4-BE49-F238E27FC236}">
                    <a16:creationId xmlns:a16="http://schemas.microsoft.com/office/drawing/2014/main" id="{8196C8FF-B313-D501-7489-EA4507B3D46C}"/>
                  </a:ext>
                </a:extLst>
              </p:cNvPr>
              <p:cNvSpPr>
                <a:spLocks noChangeShapeType="1"/>
              </p:cNvSpPr>
              <p:nvPr/>
            </p:nvSpPr>
            <p:spPr bwMode="auto">
              <a:xfrm>
                <a:off x="35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79" name="Line 1011">
                <a:extLst>
                  <a:ext uri="{FF2B5EF4-FFF2-40B4-BE49-F238E27FC236}">
                    <a16:creationId xmlns:a16="http://schemas.microsoft.com/office/drawing/2014/main" id="{695E7EA1-FE36-7186-AD8B-B98C29B86FA6}"/>
                  </a:ext>
                </a:extLst>
              </p:cNvPr>
              <p:cNvSpPr>
                <a:spLocks noChangeShapeType="1"/>
              </p:cNvSpPr>
              <p:nvPr/>
            </p:nvSpPr>
            <p:spPr bwMode="auto">
              <a:xfrm>
                <a:off x="36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80" name="Line 1012">
                <a:extLst>
                  <a:ext uri="{FF2B5EF4-FFF2-40B4-BE49-F238E27FC236}">
                    <a16:creationId xmlns:a16="http://schemas.microsoft.com/office/drawing/2014/main" id="{1DB90635-D009-840C-3969-48D36FF89E78}"/>
                  </a:ext>
                </a:extLst>
              </p:cNvPr>
              <p:cNvSpPr>
                <a:spLocks noChangeShapeType="1"/>
              </p:cNvSpPr>
              <p:nvPr/>
            </p:nvSpPr>
            <p:spPr bwMode="auto">
              <a:xfrm>
                <a:off x="38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81" name="Line 1013">
                <a:extLst>
                  <a:ext uri="{FF2B5EF4-FFF2-40B4-BE49-F238E27FC236}">
                    <a16:creationId xmlns:a16="http://schemas.microsoft.com/office/drawing/2014/main" id="{DBD5EE51-8520-B693-1C58-B606C4A273FE}"/>
                  </a:ext>
                </a:extLst>
              </p:cNvPr>
              <p:cNvSpPr>
                <a:spLocks noChangeShapeType="1"/>
              </p:cNvSpPr>
              <p:nvPr/>
            </p:nvSpPr>
            <p:spPr bwMode="auto">
              <a:xfrm>
                <a:off x="40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82" name="Line 1014">
                <a:extLst>
                  <a:ext uri="{FF2B5EF4-FFF2-40B4-BE49-F238E27FC236}">
                    <a16:creationId xmlns:a16="http://schemas.microsoft.com/office/drawing/2014/main" id="{EB33D493-44A3-A54B-1A0E-28D494DA7531}"/>
                  </a:ext>
                </a:extLst>
              </p:cNvPr>
              <p:cNvSpPr>
                <a:spLocks noChangeShapeType="1"/>
              </p:cNvSpPr>
              <p:nvPr/>
            </p:nvSpPr>
            <p:spPr bwMode="auto">
              <a:xfrm>
                <a:off x="41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83" name="Line 1015">
                <a:extLst>
                  <a:ext uri="{FF2B5EF4-FFF2-40B4-BE49-F238E27FC236}">
                    <a16:creationId xmlns:a16="http://schemas.microsoft.com/office/drawing/2014/main" id="{AF0796E0-8992-77BB-47C5-B3C5F0D1418E}"/>
                  </a:ext>
                </a:extLst>
              </p:cNvPr>
              <p:cNvSpPr>
                <a:spLocks noChangeShapeType="1"/>
              </p:cNvSpPr>
              <p:nvPr/>
            </p:nvSpPr>
            <p:spPr bwMode="auto">
              <a:xfrm>
                <a:off x="44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84" name="Line 1016">
                <a:extLst>
                  <a:ext uri="{FF2B5EF4-FFF2-40B4-BE49-F238E27FC236}">
                    <a16:creationId xmlns:a16="http://schemas.microsoft.com/office/drawing/2014/main" id="{DC780147-6FFC-B4A1-6AE3-63A1D676BBA0}"/>
                  </a:ext>
                </a:extLst>
              </p:cNvPr>
              <p:cNvSpPr>
                <a:spLocks noChangeShapeType="1"/>
              </p:cNvSpPr>
              <p:nvPr/>
            </p:nvSpPr>
            <p:spPr bwMode="auto">
              <a:xfrm>
                <a:off x="45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85" name="Line 1017">
                <a:extLst>
                  <a:ext uri="{FF2B5EF4-FFF2-40B4-BE49-F238E27FC236}">
                    <a16:creationId xmlns:a16="http://schemas.microsoft.com/office/drawing/2014/main" id="{66288365-5476-7D34-0C14-216842AAC30C}"/>
                  </a:ext>
                </a:extLst>
              </p:cNvPr>
              <p:cNvSpPr>
                <a:spLocks noChangeShapeType="1"/>
              </p:cNvSpPr>
              <p:nvPr/>
            </p:nvSpPr>
            <p:spPr bwMode="auto">
              <a:xfrm>
                <a:off x="46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86" name="Line 1018">
                <a:extLst>
                  <a:ext uri="{FF2B5EF4-FFF2-40B4-BE49-F238E27FC236}">
                    <a16:creationId xmlns:a16="http://schemas.microsoft.com/office/drawing/2014/main" id="{52FB361B-D370-15D5-8B6A-18BB23B4D7F8}"/>
                  </a:ext>
                </a:extLst>
              </p:cNvPr>
              <p:cNvSpPr>
                <a:spLocks noChangeShapeType="1"/>
              </p:cNvSpPr>
              <p:nvPr/>
            </p:nvSpPr>
            <p:spPr bwMode="auto">
              <a:xfrm>
                <a:off x="48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87" name="Line 1019">
                <a:extLst>
                  <a:ext uri="{FF2B5EF4-FFF2-40B4-BE49-F238E27FC236}">
                    <a16:creationId xmlns:a16="http://schemas.microsoft.com/office/drawing/2014/main" id="{821D0108-1FA6-D26B-209B-4FCFF03EAE54}"/>
                  </a:ext>
                </a:extLst>
              </p:cNvPr>
              <p:cNvSpPr>
                <a:spLocks noChangeShapeType="1"/>
              </p:cNvSpPr>
              <p:nvPr/>
            </p:nvSpPr>
            <p:spPr bwMode="auto">
              <a:xfrm>
                <a:off x="50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88" name="Line 1020">
                <a:extLst>
                  <a:ext uri="{FF2B5EF4-FFF2-40B4-BE49-F238E27FC236}">
                    <a16:creationId xmlns:a16="http://schemas.microsoft.com/office/drawing/2014/main" id="{40D9EE0D-3B05-C5BF-1AE6-8FB2C85CADF9}"/>
                  </a:ext>
                </a:extLst>
              </p:cNvPr>
              <p:cNvSpPr>
                <a:spLocks noChangeShapeType="1"/>
              </p:cNvSpPr>
              <p:nvPr/>
            </p:nvSpPr>
            <p:spPr bwMode="auto">
              <a:xfrm>
                <a:off x="51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89" name="Line 1021">
                <a:extLst>
                  <a:ext uri="{FF2B5EF4-FFF2-40B4-BE49-F238E27FC236}">
                    <a16:creationId xmlns:a16="http://schemas.microsoft.com/office/drawing/2014/main" id="{EDC0CD87-AA4A-F8E4-3A64-AADDC2AF90A4}"/>
                  </a:ext>
                </a:extLst>
              </p:cNvPr>
              <p:cNvSpPr>
                <a:spLocks noChangeShapeType="1"/>
              </p:cNvSpPr>
              <p:nvPr/>
            </p:nvSpPr>
            <p:spPr bwMode="auto">
              <a:xfrm>
                <a:off x="54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90" name="Line 1022">
                <a:extLst>
                  <a:ext uri="{FF2B5EF4-FFF2-40B4-BE49-F238E27FC236}">
                    <a16:creationId xmlns:a16="http://schemas.microsoft.com/office/drawing/2014/main" id="{04DB700B-4C7C-9F1D-F28F-B7C0B1570EA4}"/>
                  </a:ext>
                </a:extLst>
              </p:cNvPr>
              <p:cNvSpPr>
                <a:spLocks noChangeShapeType="1"/>
              </p:cNvSpPr>
              <p:nvPr/>
            </p:nvSpPr>
            <p:spPr bwMode="auto">
              <a:xfrm>
                <a:off x="55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91" name="Line 1023">
                <a:extLst>
                  <a:ext uri="{FF2B5EF4-FFF2-40B4-BE49-F238E27FC236}">
                    <a16:creationId xmlns:a16="http://schemas.microsoft.com/office/drawing/2014/main" id="{33035DF6-8345-9D16-B3DC-13D53035DD1B}"/>
                  </a:ext>
                </a:extLst>
              </p:cNvPr>
              <p:cNvSpPr>
                <a:spLocks noChangeShapeType="1"/>
              </p:cNvSpPr>
              <p:nvPr/>
            </p:nvSpPr>
            <p:spPr bwMode="auto">
              <a:xfrm>
                <a:off x="56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92" name="Line 1024">
                <a:extLst>
                  <a:ext uri="{FF2B5EF4-FFF2-40B4-BE49-F238E27FC236}">
                    <a16:creationId xmlns:a16="http://schemas.microsoft.com/office/drawing/2014/main" id="{4E41952E-39B2-A231-C95E-E50833D38C36}"/>
                  </a:ext>
                </a:extLst>
              </p:cNvPr>
              <p:cNvSpPr>
                <a:spLocks noChangeShapeType="1"/>
              </p:cNvSpPr>
              <p:nvPr/>
            </p:nvSpPr>
            <p:spPr bwMode="auto">
              <a:xfrm>
                <a:off x="59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93" name="Line 1025">
                <a:extLst>
                  <a:ext uri="{FF2B5EF4-FFF2-40B4-BE49-F238E27FC236}">
                    <a16:creationId xmlns:a16="http://schemas.microsoft.com/office/drawing/2014/main" id="{038A3EBC-EF48-EC4C-B9FB-9640434BB2C4}"/>
                  </a:ext>
                </a:extLst>
              </p:cNvPr>
              <p:cNvSpPr>
                <a:spLocks noChangeShapeType="1"/>
              </p:cNvSpPr>
              <p:nvPr/>
            </p:nvSpPr>
            <p:spPr bwMode="auto">
              <a:xfrm>
                <a:off x="60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94" name="Line 1026">
                <a:extLst>
                  <a:ext uri="{FF2B5EF4-FFF2-40B4-BE49-F238E27FC236}">
                    <a16:creationId xmlns:a16="http://schemas.microsoft.com/office/drawing/2014/main" id="{771FC8A1-F844-FC25-AB60-9293120A18D8}"/>
                  </a:ext>
                </a:extLst>
              </p:cNvPr>
              <p:cNvSpPr>
                <a:spLocks noChangeShapeType="1"/>
              </p:cNvSpPr>
              <p:nvPr/>
            </p:nvSpPr>
            <p:spPr bwMode="auto">
              <a:xfrm>
                <a:off x="61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95" name="Line 1027">
                <a:extLst>
                  <a:ext uri="{FF2B5EF4-FFF2-40B4-BE49-F238E27FC236}">
                    <a16:creationId xmlns:a16="http://schemas.microsoft.com/office/drawing/2014/main" id="{2E383BA4-31A6-7AAF-CEE3-06BE9DE1A60A}"/>
                  </a:ext>
                </a:extLst>
              </p:cNvPr>
              <p:cNvSpPr>
                <a:spLocks noChangeShapeType="1"/>
              </p:cNvSpPr>
              <p:nvPr/>
            </p:nvSpPr>
            <p:spPr bwMode="auto">
              <a:xfrm>
                <a:off x="64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96" name="Line 1028">
                <a:extLst>
                  <a:ext uri="{FF2B5EF4-FFF2-40B4-BE49-F238E27FC236}">
                    <a16:creationId xmlns:a16="http://schemas.microsoft.com/office/drawing/2014/main" id="{24289F78-E718-1E21-52A1-6BE73D754734}"/>
                  </a:ext>
                </a:extLst>
              </p:cNvPr>
              <p:cNvSpPr>
                <a:spLocks noChangeShapeType="1"/>
              </p:cNvSpPr>
              <p:nvPr/>
            </p:nvSpPr>
            <p:spPr bwMode="auto">
              <a:xfrm>
                <a:off x="65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97" name="Line 1029">
                <a:extLst>
                  <a:ext uri="{FF2B5EF4-FFF2-40B4-BE49-F238E27FC236}">
                    <a16:creationId xmlns:a16="http://schemas.microsoft.com/office/drawing/2014/main" id="{2AE74AD1-245A-5C7A-68D5-E1829C09AED9}"/>
                  </a:ext>
                </a:extLst>
              </p:cNvPr>
              <p:cNvSpPr>
                <a:spLocks noChangeShapeType="1"/>
              </p:cNvSpPr>
              <p:nvPr/>
            </p:nvSpPr>
            <p:spPr bwMode="auto">
              <a:xfrm>
                <a:off x="66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98" name="Line 1030">
                <a:extLst>
                  <a:ext uri="{FF2B5EF4-FFF2-40B4-BE49-F238E27FC236}">
                    <a16:creationId xmlns:a16="http://schemas.microsoft.com/office/drawing/2014/main" id="{111A5F4B-3809-E5B0-52A2-0EBE46BBA977}"/>
                  </a:ext>
                </a:extLst>
              </p:cNvPr>
              <p:cNvSpPr>
                <a:spLocks noChangeShapeType="1"/>
              </p:cNvSpPr>
              <p:nvPr/>
            </p:nvSpPr>
            <p:spPr bwMode="auto">
              <a:xfrm>
                <a:off x="69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99" name="Line 1031">
                <a:extLst>
                  <a:ext uri="{FF2B5EF4-FFF2-40B4-BE49-F238E27FC236}">
                    <a16:creationId xmlns:a16="http://schemas.microsoft.com/office/drawing/2014/main" id="{955FE019-96EB-8431-B40D-B961B272E4F3}"/>
                  </a:ext>
                </a:extLst>
              </p:cNvPr>
              <p:cNvSpPr>
                <a:spLocks noChangeShapeType="1"/>
              </p:cNvSpPr>
              <p:nvPr/>
            </p:nvSpPr>
            <p:spPr bwMode="auto">
              <a:xfrm>
                <a:off x="70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00" name="Line 1032">
                <a:extLst>
                  <a:ext uri="{FF2B5EF4-FFF2-40B4-BE49-F238E27FC236}">
                    <a16:creationId xmlns:a16="http://schemas.microsoft.com/office/drawing/2014/main" id="{23AF0346-109D-D65D-63A7-556E0AEA82C2}"/>
                  </a:ext>
                </a:extLst>
              </p:cNvPr>
              <p:cNvSpPr>
                <a:spLocks noChangeShapeType="1"/>
              </p:cNvSpPr>
              <p:nvPr/>
            </p:nvSpPr>
            <p:spPr bwMode="auto">
              <a:xfrm>
                <a:off x="71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01" name="Line 1033">
                <a:extLst>
                  <a:ext uri="{FF2B5EF4-FFF2-40B4-BE49-F238E27FC236}">
                    <a16:creationId xmlns:a16="http://schemas.microsoft.com/office/drawing/2014/main" id="{C398A2EE-B335-1689-FAAA-108A1E18B8A8}"/>
                  </a:ext>
                </a:extLst>
              </p:cNvPr>
              <p:cNvSpPr>
                <a:spLocks noChangeShapeType="1"/>
              </p:cNvSpPr>
              <p:nvPr/>
            </p:nvSpPr>
            <p:spPr bwMode="auto">
              <a:xfrm>
                <a:off x="74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02" name="Line 1034">
                <a:extLst>
                  <a:ext uri="{FF2B5EF4-FFF2-40B4-BE49-F238E27FC236}">
                    <a16:creationId xmlns:a16="http://schemas.microsoft.com/office/drawing/2014/main" id="{3C19FE3E-7232-E7DA-DAAC-346FB9453685}"/>
                  </a:ext>
                </a:extLst>
              </p:cNvPr>
              <p:cNvSpPr>
                <a:spLocks noChangeShapeType="1"/>
              </p:cNvSpPr>
              <p:nvPr/>
            </p:nvSpPr>
            <p:spPr bwMode="auto">
              <a:xfrm>
                <a:off x="75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03" name="Line 1035">
                <a:extLst>
                  <a:ext uri="{FF2B5EF4-FFF2-40B4-BE49-F238E27FC236}">
                    <a16:creationId xmlns:a16="http://schemas.microsoft.com/office/drawing/2014/main" id="{98F550D0-7C12-143C-4611-5AE2E95558C0}"/>
                  </a:ext>
                </a:extLst>
              </p:cNvPr>
              <p:cNvSpPr>
                <a:spLocks noChangeShapeType="1"/>
              </p:cNvSpPr>
              <p:nvPr/>
            </p:nvSpPr>
            <p:spPr bwMode="auto">
              <a:xfrm>
                <a:off x="77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04" name="Line 1036">
                <a:extLst>
                  <a:ext uri="{FF2B5EF4-FFF2-40B4-BE49-F238E27FC236}">
                    <a16:creationId xmlns:a16="http://schemas.microsoft.com/office/drawing/2014/main" id="{B93DF488-E96B-E343-A19D-5F0BA9D2675F}"/>
                  </a:ext>
                </a:extLst>
              </p:cNvPr>
              <p:cNvSpPr>
                <a:spLocks noChangeShapeType="1"/>
              </p:cNvSpPr>
              <p:nvPr/>
            </p:nvSpPr>
            <p:spPr bwMode="auto">
              <a:xfrm>
                <a:off x="79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05" name="Line 1037">
                <a:extLst>
                  <a:ext uri="{FF2B5EF4-FFF2-40B4-BE49-F238E27FC236}">
                    <a16:creationId xmlns:a16="http://schemas.microsoft.com/office/drawing/2014/main" id="{7B6F8AAD-929C-8A56-AA20-EB09CD5A25C0}"/>
                  </a:ext>
                </a:extLst>
              </p:cNvPr>
              <p:cNvSpPr>
                <a:spLocks noChangeShapeType="1"/>
              </p:cNvSpPr>
              <p:nvPr/>
            </p:nvSpPr>
            <p:spPr bwMode="auto">
              <a:xfrm>
                <a:off x="80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06" name="Line 1038">
                <a:extLst>
                  <a:ext uri="{FF2B5EF4-FFF2-40B4-BE49-F238E27FC236}">
                    <a16:creationId xmlns:a16="http://schemas.microsoft.com/office/drawing/2014/main" id="{EE4EAFBE-7A8B-682F-7442-DC82EB03EB40}"/>
                  </a:ext>
                </a:extLst>
              </p:cNvPr>
              <p:cNvSpPr>
                <a:spLocks noChangeShapeType="1"/>
              </p:cNvSpPr>
              <p:nvPr/>
            </p:nvSpPr>
            <p:spPr bwMode="auto">
              <a:xfrm>
                <a:off x="82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07" name="Line 1039">
                <a:extLst>
                  <a:ext uri="{FF2B5EF4-FFF2-40B4-BE49-F238E27FC236}">
                    <a16:creationId xmlns:a16="http://schemas.microsoft.com/office/drawing/2014/main" id="{DBB4398A-3229-A1CA-E36B-D8DF56445A2C}"/>
                  </a:ext>
                </a:extLst>
              </p:cNvPr>
              <p:cNvSpPr>
                <a:spLocks noChangeShapeType="1"/>
              </p:cNvSpPr>
              <p:nvPr/>
            </p:nvSpPr>
            <p:spPr bwMode="auto">
              <a:xfrm>
                <a:off x="84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08" name="Line 1040">
                <a:extLst>
                  <a:ext uri="{FF2B5EF4-FFF2-40B4-BE49-F238E27FC236}">
                    <a16:creationId xmlns:a16="http://schemas.microsoft.com/office/drawing/2014/main" id="{2915B420-7EA5-274B-6C93-884F96A43869}"/>
                  </a:ext>
                </a:extLst>
              </p:cNvPr>
              <p:cNvSpPr>
                <a:spLocks noChangeShapeType="1"/>
              </p:cNvSpPr>
              <p:nvPr/>
            </p:nvSpPr>
            <p:spPr bwMode="auto">
              <a:xfrm>
                <a:off x="86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09" name="Line 1041">
                <a:extLst>
                  <a:ext uri="{FF2B5EF4-FFF2-40B4-BE49-F238E27FC236}">
                    <a16:creationId xmlns:a16="http://schemas.microsoft.com/office/drawing/2014/main" id="{1381F940-5EAE-24AF-C9E2-34D36FDD46E6}"/>
                  </a:ext>
                </a:extLst>
              </p:cNvPr>
              <p:cNvSpPr>
                <a:spLocks noChangeShapeType="1"/>
              </p:cNvSpPr>
              <p:nvPr/>
            </p:nvSpPr>
            <p:spPr bwMode="auto">
              <a:xfrm>
                <a:off x="87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10" name="Line 1042">
                <a:extLst>
                  <a:ext uri="{FF2B5EF4-FFF2-40B4-BE49-F238E27FC236}">
                    <a16:creationId xmlns:a16="http://schemas.microsoft.com/office/drawing/2014/main" id="{C939577A-E977-F390-5432-A1615ADC1FF2}"/>
                  </a:ext>
                </a:extLst>
              </p:cNvPr>
              <p:cNvSpPr>
                <a:spLocks noChangeShapeType="1"/>
              </p:cNvSpPr>
              <p:nvPr/>
            </p:nvSpPr>
            <p:spPr bwMode="auto">
              <a:xfrm>
                <a:off x="89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11" name="Line 1043">
                <a:extLst>
                  <a:ext uri="{FF2B5EF4-FFF2-40B4-BE49-F238E27FC236}">
                    <a16:creationId xmlns:a16="http://schemas.microsoft.com/office/drawing/2014/main" id="{18DD91E4-FFB9-D251-7D9F-4FBB7E04D386}"/>
                  </a:ext>
                </a:extLst>
              </p:cNvPr>
              <p:cNvSpPr>
                <a:spLocks noChangeShapeType="1"/>
              </p:cNvSpPr>
              <p:nvPr/>
            </p:nvSpPr>
            <p:spPr bwMode="auto">
              <a:xfrm>
                <a:off x="91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12" name="Line 1044">
                <a:extLst>
                  <a:ext uri="{FF2B5EF4-FFF2-40B4-BE49-F238E27FC236}">
                    <a16:creationId xmlns:a16="http://schemas.microsoft.com/office/drawing/2014/main" id="{458E0093-B93A-3A52-C182-91378F84F4A2}"/>
                  </a:ext>
                </a:extLst>
              </p:cNvPr>
              <p:cNvSpPr>
                <a:spLocks noChangeShapeType="1"/>
              </p:cNvSpPr>
              <p:nvPr/>
            </p:nvSpPr>
            <p:spPr bwMode="auto">
              <a:xfrm>
                <a:off x="92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13" name="Line 1045">
                <a:extLst>
                  <a:ext uri="{FF2B5EF4-FFF2-40B4-BE49-F238E27FC236}">
                    <a16:creationId xmlns:a16="http://schemas.microsoft.com/office/drawing/2014/main" id="{2DEE7D0C-66E6-F711-0BB4-8D05A47F5A22}"/>
                  </a:ext>
                </a:extLst>
              </p:cNvPr>
              <p:cNvSpPr>
                <a:spLocks noChangeShapeType="1"/>
              </p:cNvSpPr>
              <p:nvPr/>
            </p:nvSpPr>
            <p:spPr bwMode="auto">
              <a:xfrm>
                <a:off x="94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14" name="Line 1046">
                <a:extLst>
                  <a:ext uri="{FF2B5EF4-FFF2-40B4-BE49-F238E27FC236}">
                    <a16:creationId xmlns:a16="http://schemas.microsoft.com/office/drawing/2014/main" id="{301D1123-3A53-8FA9-9572-B723BDAE6F72}"/>
                  </a:ext>
                </a:extLst>
              </p:cNvPr>
              <p:cNvSpPr>
                <a:spLocks noChangeShapeType="1"/>
              </p:cNvSpPr>
              <p:nvPr/>
            </p:nvSpPr>
            <p:spPr bwMode="auto">
              <a:xfrm>
                <a:off x="96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15" name="Line 1047">
                <a:extLst>
                  <a:ext uri="{FF2B5EF4-FFF2-40B4-BE49-F238E27FC236}">
                    <a16:creationId xmlns:a16="http://schemas.microsoft.com/office/drawing/2014/main" id="{660D7DFC-E0D8-C82C-A7FF-FE722CE0A5E4}"/>
                  </a:ext>
                </a:extLst>
              </p:cNvPr>
              <p:cNvSpPr>
                <a:spLocks noChangeShapeType="1"/>
              </p:cNvSpPr>
              <p:nvPr/>
            </p:nvSpPr>
            <p:spPr bwMode="auto">
              <a:xfrm>
                <a:off x="97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16" name="Line 1048">
                <a:extLst>
                  <a:ext uri="{FF2B5EF4-FFF2-40B4-BE49-F238E27FC236}">
                    <a16:creationId xmlns:a16="http://schemas.microsoft.com/office/drawing/2014/main" id="{BFFF7D03-3C2F-D7F8-0D34-03EAE52FB700}"/>
                  </a:ext>
                </a:extLst>
              </p:cNvPr>
              <p:cNvSpPr>
                <a:spLocks noChangeShapeType="1"/>
              </p:cNvSpPr>
              <p:nvPr/>
            </p:nvSpPr>
            <p:spPr bwMode="auto">
              <a:xfrm>
                <a:off x="99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17" name="Line 1049">
                <a:extLst>
                  <a:ext uri="{FF2B5EF4-FFF2-40B4-BE49-F238E27FC236}">
                    <a16:creationId xmlns:a16="http://schemas.microsoft.com/office/drawing/2014/main" id="{4B657388-B004-F386-B1E0-2956DC9E72EE}"/>
                  </a:ext>
                </a:extLst>
              </p:cNvPr>
              <p:cNvSpPr>
                <a:spLocks noChangeShapeType="1"/>
              </p:cNvSpPr>
              <p:nvPr/>
            </p:nvSpPr>
            <p:spPr bwMode="auto">
              <a:xfrm>
                <a:off x="101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18" name="Line 1050">
                <a:extLst>
                  <a:ext uri="{FF2B5EF4-FFF2-40B4-BE49-F238E27FC236}">
                    <a16:creationId xmlns:a16="http://schemas.microsoft.com/office/drawing/2014/main" id="{0714975B-D77A-A02B-455D-FC5BAFB5DF7F}"/>
                  </a:ext>
                </a:extLst>
              </p:cNvPr>
              <p:cNvSpPr>
                <a:spLocks noChangeShapeType="1"/>
              </p:cNvSpPr>
              <p:nvPr/>
            </p:nvSpPr>
            <p:spPr bwMode="auto">
              <a:xfrm>
                <a:off x="102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19" name="Line 1051">
                <a:extLst>
                  <a:ext uri="{FF2B5EF4-FFF2-40B4-BE49-F238E27FC236}">
                    <a16:creationId xmlns:a16="http://schemas.microsoft.com/office/drawing/2014/main" id="{F8F07029-3FCE-5733-C946-59008FF60C23}"/>
                  </a:ext>
                </a:extLst>
              </p:cNvPr>
              <p:cNvSpPr>
                <a:spLocks noChangeShapeType="1"/>
              </p:cNvSpPr>
              <p:nvPr/>
            </p:nvSpPr>
            <p:spPr bwMode="auto">
              <a:xfrm>
                <a:off x="105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20" name="Line 1052">
                <a:extLst>
                  <a:ext uri="{FF2B5EF4-FFF2-40B4-BE49-F238E27FC236}">
                    <a16:creationId xmlns:a16="http://schemas.microsoft.com/office/drawing/2014/main" id="{2AD08C1E-B037-3AAB-6C20-CF9DFF22F720}"/>
                  </a:ext>
                </a:extLst>
              </p:cNvPr>
              <p:cNvSpPr>
                <a:spLocks noChangeShapeType="1"/>
              </p:cNvSpPr>
              <p:nvPr/>
            </p:nvSpPr>
            <p:spPr bwMode="auto">
              <a:xfrm>
                <a:off x="106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21" name="Line 1053">
                <a:extLst>
                  <a:ext uri="{FF2B5EF4-FFF2-40B4-BE49-F238E27FC236}">
                    <a16:creationId xmlns:a16="http://schemas.microsoft.com/office/drawing/2014/main" id="{4596D45B-38A5-F9AE-E5E5-FF3CD35CAAA7}"/>
                  </a:ext>
                </a:extLst>
              </p:cNvPr>
              <p:cNvSpPr>
                <a:spLocks noChangeShapeType="1"/>
              </p:cNvSpPr>
              <p:nvPr/>
            </p:nvSpPr>
            <p:spPr bwMode="auto">
              <a:xfrm>
                <a:off x="107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22" name="Line 1054">
                <a:extLst>
                  <a:ext uri="{FF2B5EF4-FFF2-40B4-BE49-F238E27FC236}">
                    <a16:creationId xmlns:a16="http://schemas.microsoft.com/office/drawing/2014/main" id="{7AE3FBBE-CA7C-B0D5-2AC5-7B2F3D032F8F}"/>
                  </a:ext>
                </a:extLst>
              </p:cNvPr>
              <p:cNvSpPr>
                <a:spLocks noChangeShapeType="1"/>
              </p:cNvSpPr>
              <p:nvPr/>
            </p:nvSpPr>
            <p:spPr bwMode="auto">
              <a:xfrm>
                <a:off x="110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23" name="Line 1055">
                <a:extLst>
                  <a:ext uri="{FF2B5EF4-FFF2-40B4-BE49-F238E27FC236}">
                    <a16:creationId xmlns:a16="http://schemas.microsoft.com/office/drawing/2014/main" id="{78E7696E-E324-AD3D-568D-06E562C1C298}"/>
                  </a:ext>
                </a:extLst>
              </p:cNvPr>
              <p:cNvSpPr>
                <a:spLocks noChangeShapeType="1"/>
              </p:cNvSpPr>
              <p:nvPr/>
            </p:nvSpPr>
            <p:spPr bwMode="auto">
              <a:xfrm>
                <a:off x="111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24" name="Line 1056">
                <a:extLst>
                  <a:ext uri="{FF2B5EF4-FFF2-40B4-BE49-F238E27FC236}">
                    <a16:creationId xmlns:a16="http://schemas.microsoft.com/office/drawing/2014/main" id="{1DC433FD-242F-3DF6-6541-0F0D7C623522}"/>
                  </a:ext>
                </a:extLst>
              </p:cNvPr>
              <p:cNvSpPr>
                <a:spLocks noChangeShapeType="1"/>
              </p:cNvSpPr>
              <p:nvPr/>
            </p:nvSpPr>
            <p:spPr bwMode="auto">
              <a:xfrm>
                <a:off x="112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25" name="Line 1057">
                <a:extLst>
                  <a:ext uri="{FF2B5EF4-FFF2-40B4-BE49-F238E27FC236}">
                    <a16:creationId xmlns:a16="http://schemas.microsoft.com/office/drawing/2014/main" id="{007C8A0C-36A5-008B-D09F-205917F628EC}"/>
                  </a:ext>
                </a:extLst>
              </p:cNvPr>
              <p:cNvSpPr>
                <a:spLocks noChangeShapeType="1"/>
              </p:cNvSpPr>
              <p:nvPr/>
            </p:nvSpPr>
            <p:spPr bwMode="auto">
              <a:xfrm>
                <a:off x="115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26" name="Line 1058">
                <a:extLst>
                  <a:ext uri="{FF2B5EF4-FFF2-40B4-BE49-F238E27FC236}">
                    <a16:creationId xmlns:a16="http://schemas.microsoft.com/office/drawing/2014/main" id="{7ED84A7E-62F5-8E9E-D0C2-5B27F82B6787}"/>
                  </a:ext>
                </a:extLst>
              </p:cNvPr>
              <p:cNvSpPr>
                <a:spLocks noChangeShapeType="1"/>
              </p:cNvSpPr>
              <p:nvPr/>
            </p:nvSpPr>
            <p:spPr bwMode="auto">
              <a:xfrm>
                <a:off x="116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27" name="Line 1059">
                <a:extLst>
                  <a:ext uri="{FF2B5EF4-FFF2-40B4-BE49-F238E27FC236}">
                    <a16:creationId xmlns:a16="http://schemas.microsoft.com/office/drawing/2014/main" id="{698D4C2A-70E7-C5F2-67BD-E89DE46F516E}"/>
                  </a:ext>
                </a:extLst>
              </p:cNvPr>
              <p:cNvSpPr>
                <a:spLocks noChangeShapeType="1"/>
              </p:cNvSpPr>
              <p:nvPr/>
            </p:nvSpPr>
            <p:spPr bwMode="auto">
              <a:xfrm>
                <a:off x="117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28" name="Line 1060">
                <a:extLst>
                  <a:ext uri="{FF2B5EF4-FFF2-40B4-BE49-F238E27FC236}">
                    <a16:creationId xmlns:a16="http://schemas.microsoft.com/office/drawing/2014/main" id="{67460647-C9AE-CDD9-15EC-59C1DE902740}"/>
                  </a:ext>
                </a:extLst>
              </p:cNvPr>
              <p:cNvSpPr>
                <a:spLocks noChangeShapeType="1"/>
              </p:cNvSpPr>
              <p:nvPr/>
            </p:nvSpPr>
            <p:spPr bwMode="auto">
              <a:xfrm>
                <a:off x="120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29" name="Line 1061">
                <a:extLst>
                  <a:ext uri="{FF2B5EF4-FFF2-40B4-BE49-F238E27FC236}">
                    <a16:creationId xmlns:a16="http://schemas.microsoft.com/office/drawing/2014/main" id="{BE25D11C-CB0B-6D29-B605-C8E618B2AD51}"/>
                  </a:ext>
                </a:extLst>
              </p:cNvPr>
              <p:cNvSpPr>
                <a:spLocks noChangeShapeType="1"/>
              </p:cNvSpPr>
              <p:nvPr/>
            </p:nvSpPr>
            <p:spPr bwMode="auto">
              <a:xfrm>
                <a:off x="121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30" name="Line 1062">
                <a:extLst>
                  <a:ext uri="{FF2B5EF4-FFF2-40B4-BE49-F238E27FC236}">
                    <a16:creationId xmlns:a16="http://schemas.microsoft.com/office/drawing/2014/main" id="{88D2BC89-6C8D-6A88-C005-A9BDFB263F8C}"/>
                  </a:ext>
                </a:extLst>
              </p:cNvPr>
              <p:cNvSpPr>
                <a:spLocks noChangeShapeType="1"/>
              </p:cNvSpPr>
              <p:nvPr/>
            </p:nvSpPr>
            <p:spPr bwMode="auto">
              <a:xfrm>
                <a:off x="122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31" name="Line 1063">
                <a:extLst>
                  <a:ext uri="{FF2B5EF4-FFF2-40B4-BE49-F238E27FC236}">
                    <a16:creationId xmlns:a16="http://schemas.microsoft.com/office/drawing/2014/main" id="{0BD955CB-47F0-4F48-6B1B-89B5DF28BCAA}"/>
                  </a:ext>
                </a:extLst>
              </p:cNvPr>
              <p:cNvSpPr>
                <a:spLocks noChangeShapeType="1"/>
              </p:cNvSpPr>
              <p:nvPr/>
            </p:nvSpPr>
            <p:spPr bwMode="auto">
              <a:xfrm>
                <a:off x="125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32" name="Line 1064">
                <a:extLst>
                  <a:ext uri="{FF2B5EF4-FFF2-40B4-BE49-F238E27FC236}">
                    <a16:creationId xmlns:a16="http://schemas.microsoft.com/office/drawing/2014/main" id="{28A4CF60-6BFF-FBA5-A4C3-95D14D408EAE}"/>
                  </a:ext>
                </a:extLst>
              </p:cNvPr>
              <p:cNvSpPr>
                <a:spLocks noChangeShapeType="1"/>
              </p:cNvSpPr>
              <p:nvPr/>
            </p:nvSpPr>
            <p:spPr bwMode="auto">
              <a:xfrm>
                <a:off x="126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33" name="Line 1065">
                <a:extLst>
                  <a:ext uri="{FF2B5EF4-FFF2-40B4-BE49-F238E27FC236}">
                    <a16:creationId xmlns:a16="http://schemas.microsoft.com/office/drawing/2014/main" id="{1B2FE6F0-F491-302C-7544-9CC5F4D8C0B1}"/>
                  </a:ext>
                </a:extLst>
              </p:cNvPr>
              <p:cNvSpPr>
                <a:spLocks noChangeShapeType="1"/>
              </p:cNvSpPr>
              <p:nvPr/>
            </p:nvSpPr>
            <p:spPr bwMode="auto">
              <a:xfrm>
                <a:off x="127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34" name="Line 1066">
                <a:extLst>
                  <a:ext uri="{FF2B5EF4-FFF2-40B4-BE49-F238E27FC236}">
                    <a16:creationId xmlns:a16="http://schemas.microsoft.com/office/drawing/2014/main" id="{221DC755-ED00-988B-C357-3EE78DAF8CC6}"/>
                  </a:ext>
                </a:extLst>
              </p:cNvPr>
              <p:cNvSpPr>
                <a:spLocks noChangeShapeType="1"/>
              </p:cNvSpPr>
              <p:nvPr/>
            </p:nvSpPr>
            <p:spPr bwMode="auto">
              <a:xfrm>
                <a:off x="130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35" name="Line 1067">
                <a:extLst>
                  <a:ext uri="{FF2B5EF4-FFF2-40B4-BE49-F238E27FC236}">
                    <a16:creationId xmlns:a16="http://schemas.microsoft.com/office/drawing/2014/main" id="{0BAEE8B2-EFBF-4304-6A75-6E15D41CAE2B}"/>
                  </a:ext>
                </a:extLst>
              </p:cNvPr>
              <p:cNvSpPr>
                <a:spLocks noChangeShapeType="1"/>
              </p:cNvSpPr>
              <p:nvPr/>
            </p:nvSpPr>
            <p:spPr bwMode="auto">
              <a:xfrm>
                <a:off x="131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36" name="Line 1068">
                <a:extLst>
                  <a:ext uri="{FF2B5EF4-FFF2-40B4-BE49-F238E27FC236}">
                    <a16:creationId xmlns:a16="http://schemas.microsoft.com/office/drawing/2014/main" id="{22A2207E-C88C-E462-2CB4-2353331E65B0}"/>
                  </a:ext>
                </a:extLst>
              </p:cNvPr>
              <p:cNvSpPr>
                <a:spLocks noChangeShapeType="1"/>
              </p:cNvSpPr>
              <p:nvPr/>
            </p:nvSpPr>
            <p:spPr bwMode="auto">
              <a:xfrm>
                <a:off x="133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37" name="Line 1069">
                <a:extLst>
                  <a:ext uri="{FF2B5EF4-FFF2-40B4-BE49-F238E27FC236}">
                    <a16:creationId xmlns:a16="http://schemas.microsoft.com/office/drawing/2014/main" id="{D46A3C74-8297-785B-02EB-EBE8635147E5}"/>
                  </a:ext>
                </a:extLst>
              </p:cNvPr>
              <p:cNvSpPr>
                <a:spLocks noChangeShapeType="1"/>
              </p:cNvSpPr>
              <p:nvPr/>
            </p:nvSpPr>
            <p:spPr bwMode="auto">
              <a:xfrm>
                <a:off x="135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38" name="Line 1070">
                <a:extLst>
                  <a:ext uri="{FF2B5EF4-FFF2-40B4-BE49-F238E27FC236}">
                    <a16:creationId xmlns:a16="http://schemas.microsoft.com/office/drawing/2014/main" id="{B345376E-9110-B0A2-A218-FA26180F765F}"/>
                  </a:ext>
                </a:extLst>
              </p:cNvPr>
              <p:cNvSpPr>
                <a:spLocks noChangeShapeType="1"/>
              </p:cNvSpPr>
              <p:nvPr/>
            </p:nvSpPr>
            <p:spPr bwMode="auto">
              <a:xfrm>
                <a:off x="136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39" name="Line 1071">
                <a:extLst>
                  <a:ext uri="{FF2B5EF4-FFF2-40B4-BE49-F238E27FC236}">
                    <a16:creationId xmlns:a16="http://schemas.microsoft.com/office/drawing/2014/main" id="{964B630A-638F-787B-8550-61858C463852}"/>
                  </a:ext>
                </a:extLst>
              </p:cNvPr>
              <p:cNvSpPr>
                <a:spLocks noChangeShapeType="1"/>
              </p:cNvSpPr>
              <p:nvPr/>
            </p:nvSpPr>
            <p:spPr bwMode="auto">
              <a:xfrm>
                <a:off x="138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40" name="Line 1072">
                <a:extLst>
                  <a:ext uri="{FF2B5EF4-FFF2-40B4-BE49-F238E27FC236}">
                    <a16:creationId xmlns:a16="http://schemas.microsoft.com/office/drawing/2014/main" id="{587B6C12-EBD4-459C-F621-1E2938DD88B4}"/>
                  </a:ext>
                </a:extLst>
              </p:cNvPr>
              <p:cNvSpPr>
                <a:spLocks noChangeShapeType="1"/>
              </p:cNvSpPr>
              <p:nvPr/>
            </p:nvSpPr>
            <p:spPr bwMode="auto">
              <a:xfrm>
                <a:off x="140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41" name="Line 1073">
                <a:extLst>
                  <a:ext uri="{FF2B5EF4-FFF2-40B4-BE49-F238E27FC236}">
                    <a16:creationId xmlns:a16="http://schemas.microsoft.com/office/drawing/2014/main" id="{31825585-81FF-8AF6-3036-0E3875070530}"/>
                  </a:ext>
                </a:extLst>
              </p:cNvPr>
              <p:cNvSpPr>
                <a:spLocks noChangeShapeType="1"/>
              </p:cNvSpPr>
              <p:nvPr/>
            </p:nvSpPr>
            <p:spPr bwMode="auto">
              <a:xfrm>
                <a:off x="141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42" name="Line 1074">
                <a:extLst>
                  <a:ext uri="{FF2B5EF4-FFF2-40B4-BE49-F238E27FC236}">
                    <a16:creationId xmlns:a16="http://schemas.microsoft.com/office/drawing/2014/main" id="{F491ED27-A486-0ED6-C4E7-D10ACC40D753}"/>
                  </a:ext>
                </a:extLst>
              </p:cNvPr>
              <p:cNvSpPr>
                <a:spLocks noChangeShapeType="1"/>
              </p:cNvSpPr>
              <p:nvPr/>
            </p:nvSpPr>
            <p:spPr bwMode="auto">
              <a:xfrm>
                <a:off x="143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43" name="Line 1075">
                <a:extLst>
                  <a:ext uri="{FF2B5EF4-FFF2-40B4-BE49-F238E27FC236}">
                    <a16:creationId xmlns:a16="http://schemas.microsoft.com/office/drawing/2014/main" id="{E395AD94-60DE-F1EA-3CB7-89E67C2D1BCF}"/>
                  </a:ext>
                </a:extLst>
              </p:cNvPr>
              <p:cNvSpPr>
                <a:spLocks noChangeShapeType="1"/>
              </p:cNvSpPr>
              <p:nvPr/>
            </p:nvSpPr>
            <p:spPr bwMode="auto">
              <a:xfrm>
                <a:off x="145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44" name="Line 1076">
                <a:extLst>
                  <a:ext uri="{FF2B5EF4-FFF2-40B4-BE49-F238E27FC236}">
                    <a16:creationId xmlns:a16="http://schemas.microsoft.com/office/drawing/2014/main" id="{A9687EEB-12FA-5D11-0660-DB195AD17AA1}"/>
                  </a:ext>
                </a:extLst>
              </p:cNvPr>
              <p:cNvSpPr>
                <a:spLocks noChangeShapeType="1"/>
              </p:cNvSpPr>
              <p:nvPr/>
            </p:nvSpPr>
            <p:spPr bwMode="auto">
              <a:xfrm>
                <a:off x="147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45" name="Line 1077">
                <a:extLst>
                  <a:ext uri="{FF2B5EF4-FFF2-40B4-BE49-F238E27FC236}">
                    <a16:creationId xmlns:a16="http://schemas.microsoft.com/office/drawing/2014/main" id="{8CC4605B-C4C0-5157-EFA1-FD3A978FED8F}"/>
                  </a:ext>
                </a:extLst>
              </p:cNvPr>
              <p:cNvSpPr>
                <a:spLocks noChangeShapeType="1"/>
              </p:cNvSpPr>
              <p:nvPr/>
            </p:nvSpPr>
            <p:spPr bwMode="auto">
              <a:xfrm>
                <a:off x="148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46" name="Line 1078">
                <a:extLst>
                  <a:ext uri="{FF2B5EF4-FFF2-40B4-BE49-F238E27FC236}">
                    <a16:creationId xmlns:a16="http://schemas.microsoft.com/office/drawing/2014/main" id="{E36A0A4B-B6CC-7841-D1FC-B74670B87299}"/>
                  </a:ext>
                </a:extLst>
              </p:cNvPr>
              <p:cNvSpPr>
                <a:spLocks noChangeShapeType="1"/>
              </p:cNvSpPr>
              <p:nvPr/>
            </p:nvSpPr>
            <p:spPr bwMode="auto">
              <a:xfrm>
                <a:off x="150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47" name="Line 1079">
                <a:extLst>
                  <a:ext uri="{FF2B5EF4-FFF2-40B4-BE49-F238E27FC236}">
                    <a16:creationId xmlns:a16="http://schemas.microsoft.com/office/drawing/2014/main" id="{A1ADD491-85B9-6130-E0D0-F7A5A92225E6}"/>
                  </a:ext>
                </a:extLst>
              </p:cNvPr>
              <p:cNvSpPr>
                <a:spLocks noChangeShapeType="1"/>
              </p:cNvSpPr>
              <p:nvPr/>
            </p:nvSpPr>
            <p:spPr bwMode="auto">
              <a:xfrm>
                <a:off x="152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48" name="Line 1080">
                <a:extLst>
                  <a:ext uri="{FF2B5EF4-FFF2-40B4-BE49-F238E27FC236}">
                    <a16:creationId xmlns:a16="http://schemas.microsoft.com/office/drawing/2014/main" id="{03F0C736-064C-584F-9FC4-974731D1C3F2}"/>
                  </a:ext>
                </a:extLst>
              </p:cNvPr>
              <p:cNvSpPr>
                <a:spLocks noChangeShapeType="1"/>
              </p:cNvSpPr>
              <p:nvPr/>
            </p:nvSpPr>
            <p:spPr bwMode="auto">
              <a:xfrm>
                <a:off x="222"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49" name="Rectangle 1081">
                <a:extLst>
                  <a:ext uri="{FF2B5EF4-FFF2-40B4-BE49-F238E27FC236}">
                    <a16:creationId xmlns:a16="http://schemas.microsoft.com/office/drawing/2014/main" id="{B29EB685-5CAB-DE4C-BE7E-9F2F6E3C7A1A}"/>
                  </a:ext>
                </a:extLst>
              </p:cNvPr>
              <p:cNvSpPr>
                <a:spLocks noChangeArrowheads="1"/>
              </p:cNvSpPr>
              <p:nvPr/>
            </p:nvSpPr>
            <p:spPr bwMode="auto">
              <a:xfrm>
                <a:off x="192"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13</a:t>
                </a:r>
                <a:endParaRPr lang="en-US" altLang="en-US" sz="2667"/>
              </a:p>
            </p:txBody>
          </p:sp>
          <p:sp>
            <p:nvSpPr>
              <p:cNvPr id="6650" name="Line 1082">
                <a:extLst>
                  <a:ext uri="{FF2B5EF4-FFF2-40B4-BE49-F238E27FC236}">
                    <a16:creationId xmlns:a16="http://schemas.microsoft.com/office/drawing/2014/main" id="{E642CAD7-13C4-D376-2462-E64460762637}"/>
                  </a:ext>
                </a:extLst>
              </p:cNvPr>
              <p:cNvSpPr>
                <a:spLocks noChangeShapeType="1"/>
              </p:cNvSpPr>
              <p:nvPr/>
            </p:nvSpPr>
            <p:spPr bwMode="auto">
              <a:xfrm>
                <a:off x="477"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51" name="Rectangle 1083">
                <a:extLst>
                  <a:ext uri="{FF2B5EF4-FFF2-40B4-BE49-F238E27FC236}">
                    <a16:creationId xmlns:a16="http://schemas.microsoft.com/office/drawing/2014/main" id="{3D18873C-308E-919C-3A0E-9B65CA348EC7}"/>
                  </a:ext>
                </a:extLst>
              </p:cNvPr>
              <p:cNvSpPr>
                <a:spLocks noChangeArrowheads="1"/>
              </p:cNvSpPr>
              <p:nvPr/>
            </p:nvSpPr>
            <p:spPr bwMode="auto">
              <a:xfrm>
                <a:off x="447"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14</a:t>
                </a:r>
                <a:endParaRPr lang="en-US" altLang="en-US" sz="2667"/>
              </a:p>
            </p:txBody>
          </p:sp>
          <p:sp>
            <p:nvSpPr>
              <p:cNvPr id="6652" name="Line 1084">
                <a:extLst>
                  <a:ext uri="{FF2B5EF4-FFF2-40B4-BE49-F238E27FC236}">
                    <a16:creationId xmlns:a16="http://schemas.microsoft.com/office/drawing/2014/main" id="{04D176D8-B888-5F95-A078-447A2FF82B11}"/>
                  </a:ext>
                </a:extLst>
              </p:cNvPr>
              <p:cNvSpPr>
                <a:spLocks noChangeShapeType="1"/>
              </p:cNvSpPr>
              <p:nvPr/>
            </p:nvSpPr>
            <p:spPr bwMode="auto">
              <a:xfrm>
                <a:off x="732"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53" name="Rectangle 1085">
                <a:extLst>
                  <a:ext uri="{FF2B5EF4-FFF2-40B4-BE49-F238E27FC236}">
                    <a16:creationId xmlns:a16="http://schemas.microsoft.com/office/drawing/2014/main" id="{6257D814-C7FD-3D47-FD28-801EF5052BA4}"/>
                  </a:ext>
                </a:extLst>
              </p:cNvPr>
              <p:cNvSpPr>
                <a:spLocks noChangeArrowheads="1"/>
              </p:cNvSpPr>
              <p:nvPr/>
            </p:nvSpPr>
            <p:spPr bwMode="auto">
              <a:xfrm>
                <a:off x="702"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15</a:t>
                </a:r>
                <a:endParaRPr lang="en-US" altLang="en-US" sz="2667" dirty="0"/>
              </a:p>
            </p:txBody>
          </p:sp>
          <p:sp>
            <p:nvSpPr>
              <p:cNvPr id="6654" name="Line 1086">
                <a:extLst>
                  <a:ext uri="{FF2B5EF4-FFF2-40B4-BE49-F238E27FC236}">
                    <a16:creationId xmlns:a16="http://schemas.microsoft.com/office/drawing/2014/main" id="{217CE8E9-9FA4-9A12-8F5C-FA4F9A870260}"/>
                  </a:ext>
                </a:extLst>
              </p:cNvPr>
              <p:cNvSpPr>
                <a:spLocks noChangeShapeType="1"/>
              </p:cNvSpPr>
              <p:nvPr/>
            </p:nvSpPr>
            <p:spPr bwMode="auto">
              <a:xfrm>
                <a:off x="986"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55" name="Rectangle 1087">
                <a:extLst>
                  <a:ext uri="{FF2B5EF4-FFF2-40B4-BE49-F238E27FC236}">
                    <a16:creationId xmlns:a16="http://schemas.microsoft.com/office/drawing/2014/main" id="{410FE4CC-065C-459F-56C8-64CF9B4FA0D3}"/>
                  </a:ext>
                </a:extLst>
              </p:cNvPr>
              <p:cNvSpPr>
                <a:spLocks noChangeArrowheads="1"/>
              </p:cNvSpPr>
              <p:nvPr/>
            </p:nvSpPr>
            <p:spPr bwMode="auto">
              <a:xfrm>
                <a:off x="956"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16</a:t>
                </a:r>
                <a:endParaRPr lang="en-US" altLang="en-US" sz="2667"/>
              </a:p>
            </p:txBody>
          </p:sp>
          <p:sp>
            <p:nvSpPr>
              <p:cNvPr id="6656" name="Line 1088">
                <a:extLst>
                  <a:ext uri="{FF2B5EF4-FFF2-40B4-BE49-F238E27FC236}">
                    <a16:creationId xmlns:a16="http://schemas.microsoft.com/office/drawing/2014/main" id="{3DFE0F75-F8A2-BB7B-B026-A140B0F00151}"/>
                  </a:ext>
                </a:extLst>
              </p:cNvPr>
              <p:cNvSpPr>
                <a:spLocks noChangeShapeType="1"/>
              </p:cNvSpPr>
              <p:nvPr/>
            </p:nvSpPr>
            <p:spPr bwMode="auto">
              <a:xfrm>
                <a:off x="1241"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57" name="Rectangle 1089">
                <a:extLst>
                  <a:ext uri="{FF2B5EF4-FFF2-40B4-BE49-F238E27FC236}">
                    <a16:creationId xmlns:a16="http://schemas.microsoft.com/office/drawing/2014/main" id="{3470F4DC-6273-3EE9-76D1-9CE50D37D1AB}"/>
                  </a:ext>
                </a:extLst>
              </p:cNvPr>
              <p:cNvSpPr>
                <a:spLocks noChangeArrowheads="1"/>
              </p:cNvSpPr>
              <p:nvPr/>
            </p:nvSpPr>
            <p:spPr bwMode="auto">
              <a:xfrm>
                <a:off x="1211"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17</a:t>
                </a:r>
                <a:endParaRPr lang="en-US" altLang="en-US" sz="2667"/>
              </a:p>
            </p:txBody>
          </p:sp>
          <p:sp>
            <p:nvSpPr>
              <p:cNvPr id="6658" name="Line 1090">
                <a:extLst>
                  <a:ext uri="{FF2B5EF4-FFF2-40B4-BE49-F238E27FC236}">
                    <a16:creationId xmlns:a16="http://schemas.microsoft.com/office/drawing/2014/main" id="{3ABC01DA-65C9-DBCD-9CEA-87E2A9AF66A3}"/>
                  </a:ext>
                </a:extLst>
              </p:cNvPr>
              <p:cNvSpPr>
                <a:spLocks noChangeShapeType="1"/>
              </p:cNvSpPr>
              <p:nvPr/>
            </p:nvSpPr>
            <p:spPr bwMode="auto">
              <a:xfrm>
                <a:off x="1496"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59" name="Rectangle 1091">
                <a:extLst>
                  <a:ext uri="{FF2B5EF4-FFF2-40B4-BE49-F238E27FC236}">
                    <a16:creationId xmlns:a16="http://schemas.microsoft.com/office/drawing/2014/main" id="{4F7372FC-C2EA-6230-5778-BD520B20C0F6}"/>
                  </a:ext>
                </a:extLst>
              </p:cNvPr>
              <p:cNvSpPr>
                <a:spLocks noChangeArrowheads="1"/>
              </p:cNvSpPr>
              <p:nvPr/>
            </p:nvSpPr>
            <p:spPr bwMode="auto">
              <a:xfrm>
                <a:off x="1466"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18</a:t>
                </a:r>
                <a:endParaRPr lang="en-US" altLang="en-US" sz="2667" dirty="0"/>
              </a:p>
            </p:txBody>
          </p:sp>
          <p:sp>
            <p:nvSpPr>
              <p:cNvPr id="6660" name="Rectangle 1092">
                <a:extLst>
                  <a:ext uri="{FF2B5EF4-FFF2-40B4-BE49-F238E27FC236}">
                    <a16:creationId xmlns:a16="http://schemas.microsoft.com/office/drawing/2014/main" id="{A49E9B20-E9FB-E0B0-E15F-3B5D9BAB69DC}"/>
                  </a:ext>
                </a:extLst>
              </p:cNvPr>
              <p:cNvSpPr>
                <a:spLocks noChangeArrowheads="1"/>
              </p:cNvSpPr>
              <p:nvPr/>
            </p:nvSpPr>
            <p:spPr bwMode="auto">
              <a:xfrm>
                <a:off x="754" y="2892"/>
                <a:ext cx="20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Time (min)</a:t>
                </a:r>
                <a:endParaRPr lang="en-US" altLang="en-US" sz="2667"/>
              </a:p>
            </p:txBody>
          </p:sp>
          <p:sp>
            <p:nvSpPr>
              <p:cNvPr id="6661" name="Line 1093">
                <a:extLst>
                  <a:ext uri="{FF2B5EF4-FFF2-40B4-BE49-F238E27FC236}">
                    <a16:creationId xmlns:a16="http://schemas.microsoft.com/office/drawing/2014/main" id="{A3109B02-33CB-91B9-AF34-5B2B01EF42E9}"/>
                  </a:ext>
                </a:extLst>
              </p:cNvPr>
              <p:cNvSpPr>
                <a:spLocks noChangeShapeType="1"/>
              </p:cNvSpPr>
              <p:nvPr/>
            </p:nvSpPr>
            <p:spPr bwMode="auto">
              <a:xfrm flipV="1">
                <a:off x="194" y="417"/>
                <a:ext cx="0" cy="239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62" name="Line 1094">
                <a:extLst>
                  <a:ext uri="{FF2B5EF4-FFF2-40B4-BE49-F238E27FC236}">
                    <a16:creationId xmlns:a16="http://schemas.microsoft.com/office/drawing/2014/main" id="{90AB4C04-5543-5ACC-CA6B-1C7F47FEFA55}"/>
                  </a:ext>
                </a:extLst>
              </p:cNvPr>
              <p:cNvSpPr>
                <a:spLocks noChangeShapeType="1"/>
              </p:cNvSpPr>
              <p:nvPr/>
            </p:nvSpPr>
            <p:spPr bwMode="auto">
              <a:xfrm flipH="1">
                <a:off x="176" y="2787"/>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63" name="Line 1095">
                <a:extLst>
                  <a:ext uri="{FF2B5EF4-FFF2-40B4-BE49-F238E27FC236}">
                    <a16:creationId xmlns:a16="http://schemas.microsoft.com/office/drawing/2014/main" id="{AC483FC4-BF00-122C-40C2-15F17CBB3BFE}"/>
                  </a:ext>
                </a:extLst>
              </p:cNvPr>
              <p:cNvSpPr>
                <a:spLocks noChangeShapeType="1"/>
              </p:cNvSpPr>
              <p:nvPr/>
            </p:nvSpPr>
            <p:spPr bwMode="auto">
              <a:xfrm flipH="1">
                <a:off x="176" y="2763"/>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64" name="Line 1096">
                <a:extLst>
                  <a:ext uri="{FF2B5EF4-FFF2-40B4-BE49-F238E27FC236}">
                    <a16:creationId xmlns:a16="http://schemas.microsoft.com/office/drawing/2014/main" id="{C8E80817-7E01-2EE5-549B-56E24AE217A2}"/>
                  </a:ext>
                </a:extLst>
              </p:cNvPr>
              <p:cNvSpPr>
                <a:spLocks noChangeShapeType="1"/>
              </p:cNvSpPr>
              <p:nvPr/>
            </p:nvSpPr>
            <p:spPr bwMode="auto">
              <a:xfrm flipH="1">
                <a:off x="176" y="273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65" name="Line 1097">
                <a:extLst>
                  <a:ext uri="{FF2B5EF4-FFF2-40B4-BE49-F238E27FC236}">
                    <a16:creationId xmlns:a16="http://schemas.microsoft.com/office/drawing/2014/main" id="{97248EE9-C472-58B6-E02D-A0F662032B96}"/>
                  </a:ext>
                </a:extLst>
              </p:cNvPr>
              <p:cNvSpPr>
                <a:spLocks noChangeShapeType="1"/>
              </p:cNvSpPr>
              <p:nvPr/>
            </p:nvSpPr>
            <p:spPr bwMode="auto">
              <a:xfrm flipH="1">
                <a:off x="176" y="271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66" name="Line 1098">
                <a:extLst>
                  <a:ext uri="{FF2B5EF4-FFF2-40B4-BE49-F238E27FC236}">
                    <a16:creationId xmlns:a16="http://schemas.microsoft.com/office/drawing/2014/main" id="{4CCEB99F-307D-B527-308F-56C3B6864144}"/>
                  </a:ext>
                </a:extLst>
              </p:cNvPr>
              <p:cNvSpPr>
                <a:spLocks noChangeShapeType="1"/>
              </p:cNvSpPr>
              <p:nvPr/>
            </p:nvSpPr>
            <p:spPr bwMode="auto">
              <a:xfrm flipH="1">
                <a:off x="176" y="2667"/>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67" name="Line 1099">
                <a:extLst>
                  <a:ext uri="{FF2B5EF4-FFF2-40B4-BE49-F238E27FC236}">
                    <a16:creationId xmlns:a16="http://schemas.microsoft.com/office/drawing/2014/main" id="{BEECBB55-2A1D-9919-85C4-FAADE1C8C0B5}"/>
                  </a:ext>
                </a:extLst>
              </p:cNvPr>
              <p:cNvSpPr>
                <a:spLocks noChangeShapeType="1"/>
              </p:cNvSpPr>
              <p:nvPr/>
            </p:nvSpPr>
            <p:spPr bwMode="auto">
              <a:xfrm flipH="1">
                <a:off x="176" y="2643"/>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68" name="Line 1100">
                <a:extLst>
                  <a:ext uri="{FF2B5EF4-FFF2-40B4-BE49-F238E27FC236}">
                    <a16:creationId xmlns:a16="http://schemas.microsoft.com/office/drawing/2014/main" id="{24B24792-1EBD-A20E-3331-55B678FFE2EF}"/>
                  </a:ext>
                </a:extLst>
              </p:cNvPr>
              <p:cNvSpPr>
                <a:spLocks noChangeShapeType="1"/>
              </p:cNvSpPr>
              <p:nvPr/>
            </p:nvSpPr>
            <p:spPr bwMode="auto">
              <a:xfrm flipH="1">
                <a:off x="176" y="261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69" name="Line 1101">
                <a:extLst>
                  <a:ext uri="{FF2B5EF4-FFF2-40B4-BE49-F238E27FC236}">
                    <a16:creationId xmlns:a16="http://schemas.microsoft.com/office/drawing/2014/main" id="{69FC6F38-54DF-E339-43E7-51940DF45AE8}"/>
                  </a:ext>
                </a:extLst>
              </p:cNvPr>
              <p:cNvSpPr>
                <a:spLocks noChangeShapeType="1"/>
              </p:cNvSpPr>
              <p:nvPr/>
            </p:nvSpPr>
            <p:spPr bwMode="auto">
              <a:xfrm flipH="1">
                <a:off x="176" y="259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70" name="Line 1102">
                <a:extLst>
                  <a:ext uri="{FF2B5EF4-FFF2-40B4-BE49-F238E27FC236}">
                    <a16:creationId xmlns:a16="http://schemas.microsoft.com/office/drawing/2014/main" id="{66EED870-4412-A370-98A3-3CE8C3D00B45}"/>
                  </a:ext>
                </a:extLst>
              </p:cNvPr>
              <p:cNvSpPr>
                <a:spLocks noChangeShapeType="1"/>
              </p:cNvSpPr>
              <p:nvPr/>
            </p:nvSpPr>
            <p:spPr bwMode="auto">
              <a:xfrm flipH="1">
                <a:off x="176" y="254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71" name="Line 1103">
                <a:extLst>
                  <a:ext uri="{FF2B5EF4-FFF2-40B4-BE49-F238E27FC236}">
                    <a16:creationId xmlns:a16="http://schemas.microsoft.com/office/drawing/2014/main" id="{9439403A-FA83-B21C-0B8D-02CEA5B52F41}"/>
                  </a:ext>
                </a:extLst>
              </p:cNvPr>
              <p:cNvSpPr>
                <a:spLocks noChangeShapeType="1"/>
              </p:cNvSpPr>
              <p:nvPr/>
            </p:nvSpPr>
            <p:spPr bwMode="auto">
              <a:xfrm flipH="1">
                <a:off x="176" y="2523"/>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72" name="Line 1104">
                <a:extLst>
                  <a:ext uri="{FF2B5EF4-FFF2-40B4-BE49-F238E27FC236}">
                    <a16:creationId xmlns:a16="http://schemas.microsoft.com/office/drawing/2014/main" id="{1C914073-99D0-4707-CFD9-DC6B8273DA0C}"/>
                  </a:ext>
                </a:extLst>
              </p:cNvPr>
              <p:cNvSpPr>
                <a:spLocks noChangeShapeType="1"/>
              </p:cNvSpPr>
              <p:nvPr/>
            </p:nvSpPr>
            <p:spPr bwMode="auto">
              <a:xfrm flipH="1">
                <a:off x="176" y="249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73" name="Line 1105">
                <a:extLst>
                  <a:ext uri="{FF2B5EF4-FFF2-40B4-BE49-F238E27FC236}">
                    <a16:creationId xmlns:a16="http://schemas.microsoft.com/office/drawing/2014/main" id="{16D64C8B-F453-C599-DE95-CD870A7C1117}"/>
                  </a:ext>
                </a:extLst>
              </p:cNvPr>
              <p:cNvSpPr>
                <a:spLocks noChangeShapeType="1"/>
              </p:cNvSpPr>
              <p:nvPr/>
            </p:nvSpPr>
            <p:spPr bwMode="auto">
              <a:xfrm flipH="1">
                <a:off x="176" y="247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74" name="Line 1106">
                <a:extLst>
                  <a:ext uri="{FF2B5EF4-FFF2-40B4-BE49-F238E27FC236}">
                    <a16:creationId xmlns:a16="http://schemas.microsoft.com/office/drawing/2014/main" id="{ABFDC860-D47A-BA1B-FC83-61894FF0984D}"/>
                  </a:ext>
                </a:extLst>
              </p:cNvPr>
              <p:cNvSpPr>
                <a:spLocks noChangeShapeType="1"/>
              </p:cNvSpPr>
              <p:nvPr/>
            </p:nvSpPr>
            <p:spPr bwMode="auto">
              <a:xfrm flipH="1">
                <a:off x="176" y="242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75" name="Line 1107">
                <a:extLst>
                  <a:ext uri="{FF2B5EF4-FFF2-40B4-BE49-F238E27FC236}">
                    <a16:creationId xmlns:a16="http://schemas.microsoft.com/office/drawing/2014/main" id="{F5E89830-D8F3-10FA-9B47-7A95D71C1C0E}"/>
                  </a:ext>
                </a:extLst>
              </p:cNvPr>
              <p:cNvSpPr>
                <a:spLocks noChangeShapeType="1"/>
              </p:cNvSpPr>
              <p:nvPr/>
            </p:nvSpPr>
            <p:spPr bwMode="auto">
              <a:xfrm flipH="1">
                <a:off x="176" y="2403"/>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76" name="Line 1108">
                <a:extLst>
                  <a:ext uri="{FF2B5EF4-FFF2-40B4-BE49-F238E27FC236}">
                    <a16:creationId xmlns:a16="http://schemas.microsoft.com/office/drawing/2014/main" id="{CEEB0918-FF81-6162-A39E-CB8670E92BEE}"/>
                  </a:ext>
                </a:extLst>
              </p:cNvPr>
              <p:cNvSpPr>
                <a:spLocks noChangeShapeType="1"/>
              </p:cNvSpPr>
              <p:nvPr/>
            </p:nvSpPr>
            <p:spPr bwMode="auto">
              <a:xfrm flipH="1">
                <a:off x="176" y="237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77" name="Line 1109">
                <a:extLst>
                  <a:ext uri="{FF2B5EF4-FFF2-40B4-BE49-F238E27FC236}">
                    <a16:creationId xmlns:a16="http://schemas.microsoft.com/office/drawing/2014/main" id="{237778AC-A14B-1F7C-0078-5C96DE0216D7}"/>
                  </a:ext>
                </a:extLst>
              </p:cNvPr>
              <p:cNvSpPr>
                <a:spLocks noChangeShapeType="1"/>
              </p:cNvSpPr>
              <p:nvPr/>
            </p:nvSpPr>
            <p:spPr bwMode="auto">
              <a:xfrm flipH="1">
                <a:off x="176" y="235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78" name="Line 1110">
                <a:extLst>
                  <a:ext uri="{FF2B5EF4-FFF2-40B4-BE49-F238E27FC236}">
                    <a16:creationId xmlns:a16="http://schemas.microsoft.com/office/drawing/2014/main" id="{36EB0194-8C40-4644-2DCC-52935645AE40}"/>
                  </a:ext>
                </a:extLst>
              </p:cNvPr>
              <p:cNvSpPr>
                <a:spLocks noChangeShapeType="1"/>
              </p:cNvSpPr>
              <p:nvPr/>
            </p:nvSpPr>
            <p:spPr bwMode="auto">
              <a:xfrm flipH="1">
                <a:off x="176" y="230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79" name="Line 1111">
                <a:extLst>
                  <a:ext uri="{FF2B5EF4-FFF2-40B4-BE49-F238E27FC236}">
                    <a16:creationId xmlns:a16="http://schemas.microsoft.com/office/drawing/2014/main" id="{305CAA05-8079-03C9-E96D-5475374ED114}"/>
                  </a:ext>
                </a:extLst>
              </p:cNvPr>
              <p:cNvSpPr>
                <a:spLocks noChangeShapeType="1"/>
              </p:cNvSpPr>
              <p:nvPr/>
            </p:nvSpPr>
            <p:spPr bwMode="auto">
              <a:xfrm flipH="1">
                <a:off x="176" y="228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80" name="Line 1112">
                <a:extLst>
                  <a:ext uri="{FF2B5EF4-FFF2-40B4-BE49-F238E27FC236}">
                    <a16:creationId xmlns:a16="http://schemas.microsoft.com/office/drawing/2014/main" id="{54C449E9-4B06-8F5E-F7E0-E579255B34A2}"/>
                  </a:ext>
                </a:extLst>
              </p:cNvPr>
              <p:cNvSpPr>
                <a:spLocks noChangeShapeType="1"/>
              </p:cNvSpPr>
              <p:nvPr/>
            </p:nvSpPr>
            <p:spPr bwMode="auto">
              <a:xfrm flipH="1">
                <a:off x="176" y="225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81" name="Line 1113">
                <a:extLst>
                  <a:ext uri="{FF2B5EF4-FFF2-40B4-BE49-F238E27FC236}">
                    <a16:creationId xmlns:a16="http://schemas.microsoft.com/office/drawing/2014/main" id="{3916CA3E-41D2-50BD-F7D0-32B1E9A49937}"/>
                  </a:ext>
                </a:extLst>
              </p:cNvPr>
              <p:cNvSpPr>
                <a:spLocks noChangeShapeType="1"/>
              </p:cNvSpPr>
              <p:nvPr/>
            </p:nvSpPr>
            <p:spPr bwMode="auto">
              <a:xfrm flipH="1">
                <a:off x="176" y="223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82" name="Line 1114">
                <a:extLst>
                  <a:ext uri="{FF2B5EF4-FFF2-40B4-BE49-F238E27FC236}">
                    <a16:creationId xmlns:a16="http://schemas.microsoft.com/office/drawing/2014/main" id="{85AE3A8F-6447-4235-04DF-E9B9982E3F97}"/>
                  </a:ext>
                </a:extLst>
              </p:cNvPr>
              <p:cNvSpPr>
                <a:spLocks noChangeShapeType="1"/>
              </p:cNvSpPr>
              <p:nvPr/>
            </p:nvSpPr>
            <p:spPr bwMode="auto">
              <a:xfrm flipH="1">
                <a:off x="176" y="218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83" name="Line 1115">
                <a:extLst>
                  <a:ext uri="{FF2B5EF4-FFF2-40B4-BE49-F238E27FC236}">
                    <a16:creationId xmlns:a16="http://schemas.microsoft.com/office/drawing/2014/main" id="{540EE668-7805-35CC-43C8-241D31524306}"/>
                  </a:ext>
                </a:extLst>
              </p:cNvPr>
              <p:cNvSpPr>
                <a:spLocks noChangeShapeType="1"/>
              </p:cNvSpPr>
              <p:nvPr/>
            </p:nvSpPr>
            <p:spPr bwMode="auto">
              <a:xfrm flipH="1">
                <a:off x="176" y="216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84" name="Line 1116">
                <a:extLst>
                  <a:ext uri="{FF2B5EF4-FFF2-40B4-BE49-F238E27FC236}">
                    <a16:creationId xmlns:a16="http://schemas.microsoft.com/office/drawing/2014/main" id="{60E6860D-EAD6-E232-2ED9-C6BF7D418DE7}"/>
                  </a:ext>
                </a:extLst>
              </p:cNvPr>
              <p:cNvSpPr>
                <a:spLocks noChangeShapeType="1"/>
              </p:cNvSpPr>
              <p:nvPr/>
            </p:nvSpPr>
            <p:spPr bwMode="auto">
              <a:xfrm flipH="1">
                <a:off x="176" y="213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85" name="Line 1117">
                <a:extLst>
                  <a:ext uri="{FF2B5EF4-FFF2-40B4-BE49-F238E27FC236}">
                    <a16:creationId xmlns:a16="http://schemas.microsoft.com/office/drawing/2014/main" id="{A0D0C7DB-6956-F856-50DF-F0D3AA5E833A}"/>
                  </a:ext>
                </a:extLst>
              </p:cNvPr>
              <p:cNvSpPr>
                <a:spLocks noChangeShapeType="1"/>
              </p:cNvSpPr>
              <p:nvPr/>
            </p:nvSpPr>
            <p:spPr bwMode="auto">
              <a:xfrm flipH="1">
                <a:off x="176" y="211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86" name="Line 1118">
                <a:extLst>
                  <a:ext uri="{FF2B5EF4-FFF2-40B4-BE49-F238E27FC236}">
                    <a16:creationId xmlns:a16="http://schemas.microsoft.com/office/drawing/2014/main" id="{21386545-A038-8325-6639-E7B4A2B7630C}"/>
                  </a:ext>
                </a:extLst>
              </p:cNvPr>
              <p:cNvSpPr>
                <a:spLocks noChangeShapeType="1"/>
              </p:cNvSpPr>
              <p:nvPr/>
            </p:nvSpPr>
            <p:spPr bwMode="auto">
              <a:xfrm flipH="1">
                <a:off x="176" y="206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87" name="Line 1119">
                <a:extLst>
                  <a:ext uri="{FF2B5EF4-FFF2-40B4-BE49-F238E27FC236}">
                    <a16:creationId xmlns:a16="http://schemas.microsoft.com/office/drawing/2014/main" id="{D8094A6B-71BD-B748-722C-008AE992660B}"/>
                  </a:ext>
                </a:extLst>
              </p:cNvPr>
              <p:cNvSpPr>
                <a:spLocks noChangeShapeType="1"/>
              </p:cNvSpPr>
              <p:nvPr/>
            </p:nvSpPr>
            <p:spPr bwMode="auto">
              <a:xfrm flipH="1">
                <a:off x="176" y="204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88" name="Line 1120">
                <a:extLst>
                  <a:ext uri="{FF2B5EF4-FFF2-40B4-BE49-F238E27FC236}">
                    <a16:creationId xmlns:a16="http://schemas.microsoft.com/office/drawing/2014/main" id="{3908A0D0-3590-52D3-FBCA-1C22AE37BE20}"/>
                  </a:ext>
                </a:extLst>
              </p:cNvPr>
              <p:cNvSpPr>
                <a:spLocks noChangeShapeType="1"/>
              </p:cNvSpPr>
              <p:nvPr/>
            </p:nvSpPr>
            <p:spPr bwMode="auto">
              <a:xfrm flipH="1">
                <a:off x="176" y="202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89" name="Line 1121">
                <a:extLst>
                  <a:ext uri="{FF2B5EF4-FFF2-40B4-BE49-F238E27FC236}">
                    <a16:creationId xmlns:a16="http://schemas.microsoft.com/office/drawing/2014/main" id="{D57F2388-78F0-FEC4-950E-1EE860AB9F14}"/>
                  </a:ext>
                </a:extLst>
              </p:cNvPr>
              <p:cNvSpPr>
                <a:spLocks noChangeShapeType="1"/>
              </p:cNvSpPr>
              <p:nvPr/>
            </p:nvSpPr>
            <p:spPr bwMode="auto">
              <a:xfrm flipH="1">
                <a:off x="176" y="199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90" name="Line 1122">
                <a:extLst>
                  <a:ext uri="{FF2B5EF4-FFF2-40B4-BE49-F238E27FC236}">
                    <a16:creationId xmlns:a16="http://schemas.microsoft.com/office/drawing/2014/main" id="{4878E0BE-CE92-3723-0DC2-7FEABDADB894}"/>
                  </a:ext>
                </a:extLst>
              </p:cNvPr>
              <p:cNvSpPr>
                <a:spLocks noChangeShapeType="1"/>
              </p:cNvSpPr>
              <p:nvPr/>
            </p:nvSpPr>
            <p:spPr bwMode="auto">
              <a:xfrm flipH="1">
                <a:off x="176" y="194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91" name="Line 1123">
                <a:extLst>
                  <a:ext uri="{FF2B5EF4-FFF2-40B4-BE49-F238E27FC236}">
                    <a16:creationId xmlns:a16="http://schemas.microsoft.com/office/drawing/2014/main" id="{2B4C7480-E53B-57B7-C541-B21750E7F6F8}"/>
                  </a:ext>
                </a:extLst>
              </p:cNvPr>
              <p:cNvSpPr>
                <a:spLocks noChangeShapeType="1"/>
              </p:cNvSpPr>
              <p:nvPr/>
            </p:nvSpPr>
            <p:spPr bwMode="auto">
              <a:xfrm flipH="1">
                <a:off x="176" y="192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92" name="Line 1124">
                <a:extLst>
                  <a:ext uri="{FF2B5EF4-FFF2-40B4-BE49-F238E27FC236}">
                    <a16:creationId xmlns:a16="http://schemas.microsoft.com/office/drawing/2014/main" id="{0948FE0D-8E38-B85A-E9C3-C3F8D74B80A9}"/>
                  </a:ext>
                </a:extLst>
              </p:cNvPr>
              <p:cNvSpPr>
                <a:spLocks noChangeShapeType="1"/>
              </p:cNvSpPr>
              <p:nvPr/>
            </p:nvSpPr>
            <p:spPr bwMode="auto">
              <a:xfrm flipH="1">
                <a:off x="176" y="190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93" name="Line 1125">
                <a:extLst>
                  <a:ext uri="{FF2B5EF4-FFF2-40B4-BE49-F238E27FC236}">
                    <a16:creationId xmlns:a16="http://schemas.microsoft.com/office/drawing/2014/main" id="{9C97CF29-6C2E-C368-6655-A13101429C6C}"/>
                  </a:ext>
                </a:extLst>
              </p:cNvPr>
              <p:cNvSpPr>
                <a:spLocks noChangeShapeType="1"/>
              </p:cNvSpPr>
              <p:nvPr/>
            </p:nvSpPr>
            <p:spPr bwMode="auto">
              <a:xfrm flipH="1">
                <a:off x="176" y="187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94" name="Line 1126">
                <a:extLst>
                  <a:ext uri="{FF2B5EF4-FFF2-40B4-BE49-F238E27FC236}">
                    <a16:creationId xmlns:a16="http://schemas.microsoft.com/office/drawing/2014/main" id="{41BC5CE4-6924-BCB8-F75E-AC79F4A08C88}"/>
                  </a:ext>
                </a:extLst>
              </p:cNvPr>
              <p:cNvSpPr>
                <a:spLocks noChangeShapeType="1"/>
              </p:cNvSpPr>
              <p:nvPr/>
            </p:nvSpPr>
            <p:spPr bwMode="auto">
              <a:xfrm flipH="1">
                <a:off x="176" y="182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95" name="Line 1127">
                <a:extLst>
                  <a:ext uri="{FF2B5EF4-FFF2-40B4-BE49-F238E27FC236}">
                    <a16:creationId xmlns:a16="http://schemas.microsoft.com/office/drawing/2014/main" id="{F88BF511-3F1D-4D3F-5C2B-A00A774E0342}"/>
                  </a:ext>
                </a:extLst>
              </p:cNvPr>
              <p:cNvSpPr>
                <a:spLocks noChangeShapeType="1"/>
              </p:cNvSpPr>
              <p:nvPr/>
            </p:nvSpPr>
            <p:spPr bwMode="auto">
              <a:xfrm flipH="1">
                <a:off x="176" y="180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96" name="Line 1128">
                <a:extLst>
                  <a:ext uri="{FF2B5EF4-FFF2-40B4-BE49-F238E27FC236}">
                    <a16:creationId xmlns:a16="http://schemas.microsoft.com/office/drawing/2014/main" id="{718F5329-8FD2-AB6C-F2B8-F1617249A1EE}"/>
                  </a:ext>
                </a:extLst>
              </p:cNvPr>
              <p:cNvSpPr>
                <a:spLocks noChangeShapeType="1"/>
              </p:cNvSpPr>
              <p:nvPr/>
            </p:nvSpPr>
            <p:spPr bwMode="auto">
              <a:xfrm flipH="1">
                <a:off x="176" y="1783"/>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97" name="Line 1129">
                <a:extLst>
                  <a:ext uri="{FF2B5EF4-FFF2-40B4-BE49-F238E27FC236}">
                    <a16:creationId xmlns:a16="http://schemas.microsoft.com/office/drawing/2014/main" id="{6F578883-69F4-57B0-F569-1A5FB8200D91}"/>
                  </a:ext>
                </a:extLst>
              </p:cNvPr>
              <p:cNvSpPr>
                <a:spLocks noChangeShapeType="1"/>
              </p:cNvSpPr>
              <p:nvPr/>
            </p:nvSpPr>
            <p:spPr bwMode="auto">
              <a:xfrm flipH="1">
                <a:off x="176" y="175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98" name="Line 1130">
                <a:extLst>
                  <a:ext uri="{FF2B5EF4-FFF2-40B4-BE49-F238E27FC236}">
                    <a16:creationId xmlns:a16="http://schemas.microsoft.com/office/drawing/2014/main" id="{E754A0B1-86DF-19EC-91B1-62FF710EBFF4}"/>
                  </a:ext>
                </a:extLst>
              </p:cNvPr>
              <p:cNvSpPr>
                <a:spLocks noChangeShapeType="1"/>
              </p:cNvSpPr>
              <p:nvPr/>
            </p:nvSpPr>
            <p:spPr bwMode="auto">
              <a:xfrm flipH="1">
                <a:off x="176" y="171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699" name="Line 1131">
                <a:extLst>
                  <a:ext uri="{FF2B5EF4-FFF2-40B4-BE49-F238E27FC236}">
                    <a16:creationId xmlns:a16="http://schemas.microsoft.com/office/drawing/2014/main" id="{174C5B41-F954-4CEE-9F88-E8C406AF92C5}"/>
                  </a:ext>
                </a:extLst>
              </p:cNvPr>
              <p:cNvSpPr>
                <a:spLocks noChangeShapeType="1"/>
              </p:cNvSpPr>
              <p:nvPr/>
            </p:nvSpPr>
            <p:spPr bwMode="auto">
              <a:xfrm flipH="1">
                <a:off x="176" y="168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00" name="Line 1132">
                <a:extLst>
                  <a:ext uri="{FF2B5EF4-FFF2-40B4-BE49-F238E27FC236}">
                    <a16:creationId xmlns:a16="http://schemas.microsoft.com/office/drawing/2014/main" id="{07A118D6-2F3D-28E0-177E-7B095CEFA011}"/>
                  </a:ext>
                </a:extLst>
              </p:cNvPr>
              <p:cNvSpPr>
                <a:spLocks noChangeShapeType="1"/>
              </p:cNvSpPr>
              <p:nvPr/>
            </p:nvSpPr>
            <p:spPr bwMode="auto">
              <a:xfrm flipH="1">
                <a:off x="176" y="166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01" name="Line 1133">
                <a:extLst>
                  <a:ext uri="{FF2B5EF4-FFF2-40B4-BE49-F238E27FC236}">
                    <a16:creationId xmlns:a16="http://schemas.microsoft.com/office/drawing/2014/main" id="{84C9D9BA-D4B0-75E5-5182-3F386765E382}"/>
                  </a:ext>
                </a:extLst>
              </p:cNvPr>
              <p:cNvSpPr>
                <a:spLocks noChangeShapeType="1"/>
              </p:cNvSpPr>
              <p:nvPr/>
            </p:nvSpPr>
            <p:spPr bwMode="auto">
              <a:xfrm flipH="1">
                <a:off x="176" y="163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02" name="Line 1134">
                <a:extLst>
                  <a:ext uri="{FF2B5EF4-FFF2-40B4-BE49-F238E27FC236}">
                    <a16:creationId xmlns:a16="http://schemas.microsoft.com/office/drawing/2014/main" id="{C888F329-FD73-63CE-72DE-27317DBECB5E}"/>
                  </a:ext>
                </a:extLst>
              </p:cNvPr>
              <p:cNvSpPr>
                <a:spLocks noChangeShapeType="1"/>
              </p:cNvSpPr>
              <p:nvPr/>
            </p:nvSpPr>
            <p:spPr bwMode="auto">
              <a:xfrm flipH="1">
                <a:off x="176" y="159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03" name="Line 1135">
                <a:extLst>
                  <a:ext uri="{FF2B5EF4-FFF2-40B4-BE49-F238E27FC236}">
                    <a16:creationId xmlns:a16="http://schemas.microsoft.com/office/drawing/2014/main" id="{3B8EF8AB-C520-EC13-2065-14AC6C9F30D7}"/>
                  </a:ext>
                </a:extLst>
              </p:cNvPr>
              <p:cNvSpPr>
                <a:spLocks noChangeShapeType="1"/>
              </p:cNvSpPr>
              <p:nvPr/>
            </p:nvSpPr>
            <p:spPr bwMode="auto">
              <a:xfrm flipH="1">
                <a:off x="176" y="156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04" name="Line 1136">
                <a:extLst>
                  <a:ext uri="{FF2B5EF4-FFF2-40B4-BE49-F238E27FC236}">
                    <a16:creationId xmlns:a16="http://schemas.microsoft.com/office/drawing/2014/main" id="{28774A6F-67E1-297A-E6E0-A21732E596D3}"/>
                  </a:ext>
                </a:extLst>
              </p:cNvPr>
              <p:cNvSpPr>
                <a:spLocks noChangeShapeType="1"/>
              </p:cNvSpPr>
              <p:nvPr/>
            </p:nvSpPr>
            <p:spPr bwMode="auto">
              <a:xfrm flipH="1">
                <a:off x="176" y="154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05" name="Line 1137">
                <a:extLst>
                  <a:ext uri="{FF2B5EF4-FFF2-40B4-BE49-F238E27FC236}">
                    <a16:creationId xmlns:a16="http://schemas.microsoft.com/office/drawing/2014/main" id="{8A71F973-2179-F04A-6B8F-009060A015D4}"/>
                  </a:ext>
                </a:extLst>
              </p:cNvPr>
              <p:cNvSpPr>
                <a:spLocks noChangeShapeType="1"/>
              </p:cNvSpPr>
              <p:nvPr/>
            </p:nvSpPr>
            <p:spPr bwMode="auto">
              <a:xfrm flipH="1">
                <a:off x="176" y="151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06" name="Line 1138">
                <a:extLst>
                  <a:ext uri="{FF2B5EF4-FFF2-40B4-BE49-F238E27FC236}">
                    <a16:creationId xmlns:a16="http://schemas.microsoft.com/office/drawing/2014/main" id="{910E2CC5-103E-210B-94FF-041793368AD6}"/>
                  </a:ext>
                </a:extLst>
              </p:cNvPr>
              <p:cNvSpPr>
                <a:spLocks noChangeShapeType="1"/>
              </p:cNvSpPr>
              <p:nvPr/>
            </p:nvSpPr>
            <p:spPr bwMode="auto">
              <a:xfrm flipH="1">
                <a:off x="176" y="147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07" name="Line 1139">
                <a:extLst>
                  <a:ext uri="{FF2B5EF4-FFF2-40B4-BE49-F238E27FC236}">
                    <a16:creationId xmlns:a16="http://schemas.microsoft.com/office/drawing/2014/main" id="{17614F4E-1876-BC2A-EA19-20B41B0ADFFD}"/>
                  </a:ext>
                </a:extLst>
              </p:cNvPr>
              <p:cNvSpPr>
                <a:spLocks noChangeShapeType="1"/>
              </p:cNvSpPr>
              <p:nvPr/>
            </p:nvSpPr>
            <p:spPr bwMode="auto">
              <a:xfrm flipH="1">
                <a:off x="176" y="144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08" name="Line 1140">
                <a:extLst>
                  <a:ext uri="{FF2B5EF4-FFF2-40B4-BE49-F238E27FC236}">
                    <a16:creationId xmlns:a16="http://schemas.microsoft.com/office/drawing/2014/main" id="{30CF653B-7154-EE32-184F-FFA9D97B588B}"/>
                  </a:ext>
                </a:extLst>
              </p:cNvPr>
              <p:cNvSpPr>
                <a:spLocks noChangeShapeType="1"/>
              </p:cNvSpPr>
              <p:nvPr/>
            </p:nvSpPr>
            <p:spPr bwMode="auto">
              <a:xfrm flipH="1">
                <a:off x="176" y="142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09" name="Line 1141">
                <a:extLst>
                  <a:ext uri="{FF2B5EF4-FFF2-40B4-BE49-F238E27FC236}">
                    <a16:creationId xmlns:a16="http://schemas.microsoft.com/office/drawing/2014/main" id="{0CA69FD8-D644-3FA4-4209-C45F9C6C5640}"/>
                  </a:ext>
                </a:extLst>
              </p:cNvPr>
              <p:cNvSpPr>
                <a:spLocks noChangeShapeType="1"/>
              </p:cNvSpPr>
              <p:nvPr/>
            </p:nvSpPr>
            <p:spPr bwMode="auto">
              <a:xfrm flipH="1">
                <a:off x="176" y="140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10" name="Line 1142">
                <a:extLst>
                  <a:ext uri="{FF2B5EF4-FFF2-40B4-BE49-F238E27FC236}">
                    <a16:creationId xmlns:a16="http://schemas.microsoft.com/office/drawing/2014/main" id="{6382D916-42ED-C5EA-CE12-934949513810}"/>
                  </a:ext>
                </a:extLst>
              </p:cNvPr>
              <p:cNvSpPr>
                <a:spLocks noChangeShapeType="1"/>
              </p:cNvSpPr>
              <p:nvPr/>
            </p:nvSpPr>
            <p:spPr bwMode="auto">
              <a:xfrm flipH="1">
                <a:off x="176" y="135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11" name="Line 1143">
                <a:extLst>
                  <a:ext uri="{FF2B5EF4-FFF2-40B4-BE49-F238E27FC236}">
                    <a16:creationId xmlns:a16="http://schemas.microsoft.com/office/drawing/2014/main" id="{8C2E204E-C3DA-2552-19E0-62CA47B2D96D}"/>
                  </a:ext>
                </a:extLst>
              </p:cNvPr>
              <p:cNvSpPr>
                <a:spLocks noChangeShapeType="1"/>
              </p:cNvSpPr>
              <p:nvPr/>
            </p:nvSpPr>
            <p:spPr bwMode="auto">
              <a:xfrm flipH="1">
                <a:off x="176" y="132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12" name="Line 1144">
                <a:extLst>
                  <a:ext uri="{FF2B5EF4-FFF2-40B4-BE49-F238E27FC236}">
                    <a16:creationId xmlns:a16="http://schemas.microsoft.com/office/drawing/2014/main" id="{3E56EEDB-99E0-D3A8-9EC6-E229E692636C}"/>
                  </a:ext>
                </a:extLst>
              </p:cNvPr>
              <p:cNvSpPr>
                <a:spLocks noChangeShapeType="1"/>
              </p:cNvSpPr>
              <p:nvPr/>
            </p:nvSpPr>
            <p:spPr bwMode="auto">
              <a:xfrm flipH="1">
                <a:off x="176" y="130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13" name="Line 1145">
                <a:extLst>
                  <a:ext uri="{FF2B5EF4-FFF2-40B4-BE49-F238E27FC236}">
                    <a16:creationId xmlns:a16="http://schemas.microsoft.com/office/drawing/2014/main" id="{AFD4D95C-E765-DEA2-6DDE-EE28AC9BB095}"/>
                  </a:ext>
                </a:extLst>
              </p:cNvPr>
              <p:cNvSpPr>
                <a:spLocks noChangeShapeType="1"/>
              </p:cNvSpPr>
              <p:nvPr/>
            </p:nvSpPr>
            <p:spPr bwMode="auto">
              <a:xfrm flipH="1">
                <a:off x="176" y="128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14" name="Line 1146">
                <a:extLst>
                  <a:ext uri="{FF2B5EF4-FFF2-40B4-BE49-F238E27FC236}">
                    <a16:creationId xmlns:a16="http://schemas.microsoft.com/office/drawing/2014/main" id="{16E65AFB-6C76-48D4-4003-FF634FFF1498}"/>
                  </a:ext>
                </a:extLst>
              </p:cNvPr>
              <p:cNvSpPr>
                <a:spLocks noChangeShapeType="1"/>
              </p:cNvSpPr>
              <p:nvPr/>
            </p:nvSpPr>
            <p:spPr bwMode="auto">
              <a:xfrm flipH="1">
                <a:off x="176" y="123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15" name="Line 1147">
                <a:extLst>
                  <a:ext uri="{FF2B5EF4-FFF2-40B4-BE49-F238E27FC236}">
                    <a16:creationId xmlns:a16="http://schemas.microsoft.com/office/drawing/2014/main" id="{2381CEC3-03FE-A4A1-F6D9-CFB20314EDF0}"/>
                  </a:ext>
                </a:extLst>
              </p:cNvPr>
              <p:cNvSpPr>
                <a:spLocks noChangeShapeType="1"/>
              </p:cNvSpPr>
              <p:nvPr/>
            </p:nvSpPr>
            <p:spPr bwMode="auto">
              <a:xfrm flipH="1">
                <a:off x="176" y="120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16" name="Line 1148">
                <a:extLst>
                  <a:ext uri="{FF2B5EF4-FFF2-40B4-BE49-F238E27FC236}">
                    <a16:creationId xmlns:a16="http://schemas.microsoft.com/office/drawing/2014/main" id="{C84E5632-F45D-E936-0C08-8DF26F43A42E}"/>
                  </a:ext>
                </a:extLst>
              </p:cNvPr>
              <p:cNvSpPr>
                <a:spLocks noChangeShapeType="1"/>
              </p:cNvSpPr>
              <p:nvPr/>
            </p:nvSpPr>
            <p:spPr bwMode="auto">
              <a:xfrm flipH="1">
                <a:off x="176" y="118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17" name="Line 1149">
                <a:extLst>
                  <a:ext uri="{FF2B5EF4-FFF2-40B4-BE49-F238E27FC236}">
                    <a16:creationId xmlns:a16="http://schemas.microsoft.com/office/drawing/2014/main" id="{D98519D3-2B5F-9AF7-2BB1-79F75F4CA82F}"/>
                  </a:ext>
                </a:extLst>
              </p:cNvPr>
              <p:cNvSpPr>
                <a:spLocks noChangeShapeType="1"/>
              </p:cNvSpPr>
              <p:nvPr/>
            </p:nvSpPr>
            <p:spPr bwMode="auto">
              <a:xfrm flipH="1">
                <a:off x="176" y="116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18" name="Line 1150">
                <a:extLst>
                  <a:ext uri="{FF2B5EF4-FFF2-40B4-BE49-F238E27FC236}">
                    <a16:creationId xmlns:a16="http://schemas.microsoft.com/office/drawing/2014/main" id="{4E4F957F-0CE6-EE5F-E46F-2F3988C4C6A6}"/>
                  </a:ext>
                </a:extLst>
              </p:cNvPr>
              <p:cNvSpPr>
                <a:spLocks noChangeShapeType="1"/>
              </p:cNvSpPr>
              <p:nvPr/>
            </p:nvSpPr>
            <p:spPr bwMode="auto">
              <a:xfrm flipH="1">
                <a:off x="176" y="111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19" name="Line 1151">
                <a:extLst>
                  <a:ext uri="{FF2B5EF4-FFF2-40B4-BE49-F238E27FC236}">
                    <a16:creationId xmlns:a16="http://schemas.microsoft.com/office/drawing/2014/main" id="{A7AA8EB7-751D-6FFC-D5E3-771712F5AB68}"/>
                  </a:ext>
                </a:extLst>
              </p:cNvPr>
              <p:cNvSpPr>
                <a:spLocks noChangeShapeType="1"/>
              </p:cNvSpPr>
              <p:nvPr/>
            </p:nvSpPr>
            <p:spPr bwMode="auto">
              <a:xfrm flipH="1">
                <a:off x="176" y="109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20" name="Line 1152">
                <a:extLst>
                  <a:ext uri="{FF2B5EF4-FFF2-40B4-BE49-F238E27FC236}">
                    <a16:creationId xmlns:a16="http://schemas.microsoft.com/office/drawing/2014/main" id="{9EB6B09E-E279-D6D0-4662-0E234DD95E48}"/>
                  </a:ext>
                </a:extLst>
              </p:cNvPr>
              <p:cNvSpPr>
                <a:spLocks noChangeShapeType="1"/>
              </p:cNvSpPr>
              <p:nvPr/>
            </p:nvSpPr>
            <p:spPr bwMode="auto">
              <a:xfrm flipH="1">
                <a:off x="176" y="106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21" name="Line 1153">
                <a:extLst>
                  <a:ext uri="{FF2B5EF4-FFF2-40B4-BE49-F238E27FC236}">
                    <a16:creationId xmlns:a16="http://schemas.microsoft.com/office/drawing/2014/main" id="{8BF99DF1-28A5-C4B7-BEF7-C9717CCC941A}"/>
                  </a:ext>
                </a:extLst>
              </p:cNvPr>
              <p:cNvSpPr>
                <a:spLocks noChangeShapeType="1"/>
              </p:cNvSpPr>
              <p:nvPr/>
            </p:nvSpPr>
            <p:spPr bwMode="auto">
              <a:xfrm flipH="1">
                <a:off x="176" y="104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22" name="Line 1154">
                <a:extLst>
                  <a:ext uri="{FF2B5EF4-FFF2-40B4-BE49-F238E27FC236}">
                    <a16:creationId xmlns:a16="http://schemas.microsoft.com/office/drawing/2014/main" id="{EB453172-A66A-812F-82F5-E0CF1A7C1393}"/>
                  </a:ext>
                </a:extLst>
              </p:cNvPr>
              <p:cNvSpPr>
                <a:spLocks noChangeShapeType="1"/>
              </p:cNvSpPr>
              <p:nvPr/>
            </p:nvSpPr>
            <p:spPr bwMode="auto">
              <a:xfrm flipH="1">
                <a:off x="176" y="99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23" name="Line 1155">
                <a:extLst>
                  <a:ext uri="{FF2B5EF4-FFF2-40B4-BE49-F238E27FC236}">
                    <a16:creationId xmlns:a16="http://schemas.microsoft.com/office/drawing/2014/main" id="{0FFF1674-9F9E-FE9A-7952-50E5B18A8015}"/>
                  </a:ext>
                </a:extLst>
              </p:cNvPr>
              <p:cNvSpPr>
                <a:spLocks noChangeShapeType="1"/>
              </p:cNvSpPr>
              <p:nvPr/>
            </p:nvSpPr>
            <p:spPr bwMode="auto">
              <a:xfrm flipH="1">
                <a:off x="176" y="97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24" name="Line 1156">
                <a:extLst>
                  <a:ext uri="{FF2B5EF4-FFF2-40B4-BE49-F238E27FC236}">
                    <a16:creationId xmlns:a16="http://schemas.microsoft.com/office/drawing/2014/main" id="{58FD393B-CD26-1126-7B8E-35089E687746}"/>
                  </a:ext>
                </a:extLst>
              </p:cNvPr>
              <p:cNvSpPr>
                <a:spLocks noChangeShapeType="1"/>
              </p:cNvSpPr>
              <p:nvPr/>
            </p:nvSpPr>
            <p:spPr bwMode="auto">
              <a:xfrm flipH="1">
                <a:off x="176" y="94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25" name="Line 1157">
                <a:extLst>
                  <a:ext uri="{FF2B5EF4-FFF2-40B4-BE49-F238E27FC236}">
                    <a16:creationId xmlns:a16="http://schemas.microsoft.com/office/drawing/2014/main" id="{BB970B71-D915-5E94-D71C-7CAA3BF734CA}"/>
                  </a:ext>
                </a:extLst>
              </p:cNvPr>
              <p:cNvSpPr>
                <a:spLocks noChangeShapeType="1"/>
              </p:cNvSpPr>
              <p:nvPr/>
            </p:nvSpPr>
            <p:spPr bwMode="auto">
              <a:xfrm flipH="1">
                <a:off x="176" y="92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26" name="Line 1158">
                <a:extLst>
                  <a:ext uri="{FF2B5EF4-FFF2-40B4-BE49-F238E27FC236}">
                    <a16:creationId xmlns:a16="http://schemas.microsoft.com/office/drawing/2014/main" id="{CE47E21E-5ADC-CC10-B711-2EF783D06CEB}"/>
                  </a:ext>
                </a:extLst>
              </p:cNvPr>
              <p:cNvSpPr>
                <a:spLocks noChangeShapeType="1"/>
              </p:cNvSpPr>
              <p:nvPr/>
            </p:nvSpPr>
            <p:spPr bwMode="auto">
              <a:xfrm flipH="1">
                <a:off x="176" y="87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27" name="Line 1159">
                <a:extLst>
                  <a:ext uri="{FF2B5EF4-FFF2-40B4-BE49-F238E27FC236}">
                    <a16:creationId xmlns:a16="http://schemas.microsoft.com/office/drawing/2014/main" id="{B96B3DDE-F484-00E9-2504-BB6A9E8553B1}"/>
                  </a:ext>
                </a:extLst>
              </p:cNvPr>
              <p:cNvSpPr>
                <a:spLocks noChangeShapeType="1"/>
              </p:cNvSpPr>
              <p:nvPr/>
            </p:nvSpPr>
            <p:spPr bwMode="auto">
              <a:xfrm flipH="1">
                <a:off x="176" y="85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28" name="Line 1160">
                <a:extLst>
                  <a:ext uri="{FF2B5EF4-FFF2-40B4-BE49-F238E27FC236}">
                    <a16:creationId xmlns:a16="http://schemas.microsoft.com/office/drawing/2014/main" id="{2E23830E-D03D-9925-569F-36303F5CA8C3}"/>
                  </a:ext>
                </a:extLst>
              </p:cNvPr>
              <p:cNvSpPr>
                <a:spLocks noChangeShapeType="1"/>
              </p:cNvSpPr>
              <p:nvPr/>
            </p:nvSpPr>
            <p:spPr bwMode="auto">
              <a:xfrm flipH="1">
                <a:off x="176" y="82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29" name="Line 1161">
                <a:extLst>
                  <a:ext uri="{FF2B5EF4-FFF2-40B4-BE49-F238E27FC236}">
                    <a16:creationId xmlns:a16="http://schemas.microsoft.com/office/drawing/2014/main" id="{B95EBB73-FCA3-71CB-641B-C8FAF4A46BDB}"/>
                  </a:ext>
                </a:extLst>
              </p:cNvPr>
              <p:cNvSpPr>
                <a:spLocks noChangeShapeType="1"/>
              </p:cNvSpPr>
              <p:nvPr/>
            </p:nvSpPr>
            <p:spPr bwMode="auto">
              <a:xfrm flipH="1">
                <a:off x="176" y="80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30" name="Line 1162">
                <a:extLst>
                  <a:ext uri="{FF2B5EF4-FFF2-40B4-BE49-F238E27FC236}">
                    <a16:creationId xmlns:a16="http://schemas.microsoft.com/office/drawing/2014/main" id="{32583405-29A6-66C8-5833-ACBAD2FC3776}"/>
                  </a:ext>
                </a:extLst>
              </p:cNvPr>
              <p:cNvSpPr>
                <a:spLocks noChangeShapeType="1"/>
              </p:cNvSpPr>
              <p:nvPr/>
            </p:nvSpPr>
            <p:spPr bwMode="auto">
              <a:xfrm flipH="1">
                <a:off x="176" y="75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31" name="Line 1163">
                <a:extLst>
                  <a:ext uri="{FF2B5EF4-FFF2-40B4-BE49-F238E27FC236}">
                    <a16:creationId xmlns:a16="http://schemas.microsoft.com/office/drawing/2014/main" id="{2C6D6264-CE3E-51D1-4786-D7DFF5839119}"/>
                  </a:ext>
                </a:extLst>
              </p:cNvPr>
              <p:cNvSpPr>
                <a:spLocks noChangeShapeType="1"/>
              </p:cNvSpPr>
              <p:nvPr/>
            </p:nvSpPr>
            <p:spPr bwMode="auto">
              <a:xfrm flipH="1">
                <a:off x="176" y="73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32" name="Line 1164">
                <a:extLst>
                  <a:ext uri="{FF2B5EF4-FFF2-40B4-BE49-F238E27FC236}">
                    <a16:creationId xmlns:a16="http://schemas.microsoft.com/office/drawing/2014/main" id="{7633DD98-AC93-B10F-9B02-80DF0C1056EE}"/>
                  </a:ext>
                </a:extLst>
              </p:cNvPr>
              <p:cNvSpPr>
                <a:spLocks noChangeShapeType="1"/>
              </p:cNvSpPr>
              <p:nvPr/>
            </p:nvSpPr>
            <p:spPr bwMode="auto">
              <a:xfrm flipH="1">
                <a:off x="176" y="70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33" name="Line 1165">
                <a:extLst>
                  <a:ext uri="{FF2B5EF4-FFF2-40B4-BE49-F238E27FC236}">
                    <a16:creationId xmlns:a16="http://schemas.microsoft.com/office/drawing/2014/main" id="{200729F3-4A82-F3EF-AA3A-3D1ACC73FFE2}"/>
                  </a:ext>
                </a:extLst>
              </p:cNvPr>
              <p:cNvSpPr>
                <a:spLocks noChangeShapeType="1"/>
              </p:cNvSpPr>
              <p:nvPr/>
            </p:nvSpPr>
            <p:spPr bwMode="auto">
              <a:xfrm flipH="1">
                <a:off x="176" y="68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34" name="Line 1166">
                <a:extLst>
                  <a:ext uri="{FF2B5EF4-FFF2-40B4-BE49-F238E27FC236}">
                    <a16:creationId xmlns:a16="http://schemas.microsoft.com/office/drawing/2014/main" id="{D50F7B56-7C9C-AA62-880D-A1D875DB2896}"/>
                  </a:ext>
                </a:extLst>
              </p:cNvPr>
              <p:cNvSpPr>
                <a:spLocks noChangeShapeType="1"/>
              </p:cNvSpPr>
              <p:nvPr/>
            </p:nvSpPr>
            <p:spPr bwMode="auto">
              <a:xfrm flipH="1">
                <a:off x="176" y="63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35" name="Line 1167">
                <a:extLst>
                  <a:ext uri="{FF2B5EF4-FFF2-40B4-BE49-F238E27FC236}">
                    <a16:creationId xmlns:a16="http://schemas.microsoft.com/office/drawing/2014/main" id="{48421CFD-3A0E-1C3B-2C60-071EC3F6AACE}"/>
                  </a:ext>
                </a:extLst>
              </p:cNvPr>
              <p:cNvSpPr>
                <a:spLocks noChangeShapeType="1"/>
              </p:cNvSpPr>
              <p:nvPr/>
            </p:nvSpPr>
            <p:spPr bwMode="auto">
              <a:xfrm flipH="1">
                <a:off x="176" y="61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36" name="Line 1168">
                <a:extLst>
                  <a:ext uri="{FF2B5EF4-FFF2-40B4-BE49-F238E27FC236}">
                    <a16:creationId xmlns:a16="http://schemas.microsoft.com/office/drawing/2014/main" id="{723920DD-5F2B-E6DF-3C66-8822A56798DF}"/>
                  </a:ext>
                </a:extLst>
              </p:cNvPr>
              <p:cNvSpPr>
                <a:spLocks noChangeShapeType="1"/>
              </p:cNvSpPr>
              <p:nvPr/>
            </p:nvSpPr>
            <p:spPr bwMode="auto">
              <a:xfrm flipH="1">
                <a:off x="176" y="58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37" name="Line 1169">
                <a:extLst>
                  <a:ext uri="{FF2B5EF4-FFF2-40B4-BE49-F238E27FC236}">
                    <a16:creationId xmlns:a16="http://schemas.microsoft.com/office/drawing/2014/main" id="{F9B5A8C8-845F-1AB3-FCC7-68D81107D6F8}"/>
                  </a:ext>
                </a:extLst>
              </p:cNvPr>
              <p:cNvSpPr>
                <a:spLocks noChangeShapeType="1"/>
              </p:cNvSpPr>
              <p:nvPr/>
            </p:nvSpPr>
            <p:spPr bwMode="auto">
              <a:xfrm flipH="1">
                <a:off x="176" y="562"/>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38" name="Line 1170">
                <a:extLst>
                  <a:ext uri="{FF2B5EF4-FFF2-40B4-BE49-F238E27FC236}">
                    <a16:creationId xmlns:a16="http://schemas.microsoft.com/office/drawing/2014/main" id="{7B361E2E-65C2-E0FF-DA04-C331AB3C41D8}"/>
                  </a:ext>
                </a:extLst>
              </p:cNvPr>
              <p:cNvSpPr>
                <a:spLocks noChangeShapeType="1"/>
              </p:cNvSpPr>
              <p:nvPr/>
            </p:nvSpPr>
            <p:spPr bwMode="auto">
              <a:xfrm flipH="1">
                <a:off x="176" y="51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39" name="Line 1171">
                <a:extLst>
                  <a:ext uri="{FF2B5EF4-FFF2-40B4-BE49-F238E27FC236}">
                    <a16:creationId xmlns:a16="http://schemas.microsoft.com/office/drawing/2014/main" id="{B112C0FF-B94B-005C-B476-CE517D803FA3}"/>
                  </a:ext>
                </a:extLst>
              </p:cNvPr>
              <p:cNvSpPr>
                <a:spLocks noChangeShapeType="1"/>
              </p:cNvSpPr>
              <p:nvPr/>
            </p:nvSpPr>
            <p:spPr bwMode="auto">
              <a:xfrm flipH="1">
                <a:off x="176" y="49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40" name="Line 1172">
                <a:extLst>
                  <a:ext uri="{FF2B5EF4-FFF2-40B4-BE49-F238E27FC236}">
                    <a16:creationId xmlns:a16="http://schemas.microsoft.com/office/drawing/2014/main" id="{720461DD-B786-1A65-4408-124EF5CEE316}"/>
                  </a:ext>
                </a:extLst>
              </p:cNvPr>
              <p:cNvSpPr>
                <a:spLocks noChangeShapeType="1"/>
              </p:cNvSpPr>
              <p:nvPr/>
            </p:nvSpPr>
            <p:spPr bwMode="auto">
              <a:xfrm flipH="1">
                <a:off x="176" y="46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41" name="Line 1173">
                <a:extLst>
                  <a:ext uri="{FF2B5EF4-FFF2-40B4-BE49-F238E27FC236}">
                    <a16:creationId xmlns:a16="http://schemas.microsoft.com/office/drawing/2014/main" id="{386F44DA-9FD7-26F5-29D0-002591DBCE13}"/>
                  </a:ext>
                </a:extLst>
              </p:cNvPr>
              <p:cNvSpPr>
                <a:spLocks noChangeShapeType="1"/>
              </p:cNvSpPr>
              <p:nvPr/>
            </p:nvSpPr>
            <p:spPr bwMode="auto">
              <a:xfrm flipH="1">
                <a:off x="176" y="442"/>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42" name="Line 1174">
                <a:extLst>
                  <a:ext uri="{FF2B5EF4-FFF2-40B4-BE49-F238E27FC236}">
                    <a16:creationId xmlns:a16="http://schemas.microsoft.com/office/drawing/2014/main" id="{49663839-1520-44C7-3E0A-8D091A886D71}"/>
                  </a:ext>
                </a:extLst>
              </p:cNvPr>
              <p:cNvSpPr>
                <a:spLocks noChangeShapeType="1"/>
              </p:cNvSpPr>
              <p:nvPr/>
            </p:nvSpPr>
            <p:spPr bwMode="auto">
              <a:xfrm flipH="1">
                <a:off x="167" y="2809"/>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743" name="Rectangle 1175">
                <a:extLst>
                  <a:ext uri="{FF2B5EF4-FFF2-40B4-BE49-F238E27FC236}">
                    <a16:creationId xmlns:a16="http://schemas.microsoft.com/office/drawing/2014/main" id="{2B573E57-86EF-132E-701C-0DD80D9D48E5}"/>
                  </a:ext>
                </a:extLst>
              </p:cNvPr>
              <p:cNvSpPr>
                <a:spLocks noChangeArrowheads="1"/>
              </p:cNvSpPr>
              <p:nvPr/>
            </p:nvSpPr>
            <p:spPr bwMode="auto">
              <a:xfrm>
                <a:off x="111" y="2778"/>
                <a:ext cx="2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0</a:t>
                </a:r>
                <a:endParaRPr lang="en-US" altLang="en-US" sz="2667" dirty="0"/>
              </a:p>
            </p:txBody>
          </p:sp>
          <p:sp>
            <p:nvSpPr>
              <p:cNvPr id="6744" name="Line 1176">
                <a:extLst>
                  <a:ext uri="{FF2B5EF4-FFF2-40B4-BE49-F238E27FC236}">
                    <a16:creationId xmlns:a16="http://schemas.microsoft.com/office/drawing/2014/main" id="{B0C1914D-813A-C8D9-BAA8-DF37A38311FA}"/>
                  </a:ext>
                </a:extLst>
              </p:cNvPr>
              <p:cNvSpPr>
                <a:spLocks noChangeShapeType="1"/>
              </p:cNvSpPr>
              <p:nvPr/>
            </p:nvSpPr>
            <p:spPr bwMode="auto">
              <a:xfrm flipH="1">
                <a:off x="167" y="2692"/>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grpSp>
        <p:sp>
          <p:nvSpPr>
            <p:cNvPr id="6512" name="Line 1179">
              <a:extLst>
                <a:ext uri="{FF2B5EF4-FFF2-40B4-BE49-F238E27FC236}">
                  <a16:creationId xmlns:a16="http://schemas.microsoft.com/office/drawing/2014/main" id="{FFE21A05-90F5-653C-E31F-9E38724AC2C8}"/>
                </a:ext>
              </a:extLst>
            </p:cNvPr>
            <p:cNvSpPr>
              <a:spLocks noChangeShapeType="1"/>
            </p:cNvSpPr>
            <p:nvPr/>
          </p:nvSpPr>
          <p:spPr bwMode="auto">
            <a:xfrm flipH="1">
              <a:off x="167" y="2572"/>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13" name="Rectangle 1180">
              <a:extLst>
                <a:ext uri="{FF2B5EF4-FFF2-40B4-BE49-F238E27FC236}">
                  <a16:creationId xmlns:a16="http://schemas.microsoft.com/office/drawing/2014/main" id="{40BFE172-F569-9A12-FD37-7A0FB30F2495}"/>
                </a:ext>
              </a:extLst>
            </p:cNvPr>
            <p:cNvSpPr>
              <a:spLocks noChangeArrowheads="1"/>
            </p:cNvSpPr>
            <p:nvPr/>
          </p:nvSpPr>
          <p:spPr bwMode="auto">
            <a:xfrm>
              <a:off x="90" y="2542"/>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10</a:t>
              </a:r>
              <a:endParaRPr lang="en-US" altLang="en-US" sz="2667"/>
            </a:p>
          </p:txBody>
        </p:sp>
        <p:sp>
          <p:nvSpPr>
            <p:cNvPr id="6514" name="Line 1181">
              <a:extLst>
                <a:ext uri="{FF2B5EF4-FFF2-40B4-BE49-F238E27FC236}">
                  <a16:creationId xmlns:a16="http://schemas.microsoft.com/office/drawing/2014/main" id="{01C83358-27DF-43AA-510E-5294A79357B3}"/>
                </a:ext>
              </a:extLst>
            </p:cNvPr>
            <p:cNvSpPr>
              <a:spLocks noChangeShapeType="1"/>
            </p:cNvSpPr>
            <p:nvPr/>
          </p:nvSpPr>
          <p:spPr bwMode="auto">
            <a:xfrm flipH="1">
              <a:off x="167" y="2453"/>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15" name="Line 1183">
              <a:extLst>
                <a:ext uri="{FF2B5EF4-FFF2-40B4-BE49-F238E27FC236}">
                  <a16:creationId xmlns:a16="http://schemas.microsoft.com/office/drawing/2014/main" id="{E7329F3D-2247-A73D-17E9-4E7D32032078}"/>
                </a:ext>
              </a:extLst>
            </p:cNvPr>
            <p:cNvSpPr>
              <a:spLocks noChangeShapeType="1"/>
            </p:cNvSpPr>
            <p:nvPr/>
          </p:nvSpPr>
          <p:spPr bwMode="auto">
            <a:xfrm flipH="1">
              <a:off x="167" y="2333"/>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16" name="Rectangle 1184">
              <a:extLst>
                <a:ext uri="{FF2B5EF4-FFF2-40B4-BE49-F238E27FC236}">
                  <a16:creationId xmlns:a16="http://schemas.microsoft.com/office/drawing/2014/main" id="{6B73AAF4-0234-CF68-9B55-2F9824219398}"/>
                </a:ext>
              </a:extLst>
            </p:cNvPr>
            <p:cNvSpPr>
              <a:spLocks noChangeArrowheads="1"/>
            </p:cNvSpPr>
            <p:nvPr/>
          </p:nvSpPr>
          <p:spPr bwMode="auto">
            <a:xfrm>
              <a:off x="90" y="2302"/>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20</a:t>
              </a:r>
              <a:endParaRPr lang="en-US" altLang="en-US" sz="2667"/>
            </a:p>
          </p:txBody>
        </p:sp>
        <p:sp>
          <p:nvSpPr>
            <p:cNvPr id="6517" name="Line 1185">
              <a:extLst>
                <a:ext uri="{FF2B5EF4-FFF2-40B4-BE49-F238E27FC236}">
                  <a16:creationId xmlns:a16="http://schemas.microsoft.com/office/drawing/2014/main" id="{D8EDE83A-404E-D4A8-19FB-8530221847AF}"/>
                </a:ext>
              </a:extLst>
            </p:cNvPr>
            <p:cNvSpPr>
              <a:spLocks noChangeShapeType="1"/>
            </p:cNvSpPr>
            <p:nvPr/>
          </p:nvSpPr>
          <p:spPr bwMode="auto">
            <a:xfrm flipH="1">
              <a:off x="167" y="2213"/>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18" name="Line 1187">
              <a:extLst>
                <a:ext uri="{FF2B5EF4-FFF2-40B4-BE49-F238E27FC236}">
                  <a16:creationId xmlns:a16="http://schemas.microsoft.com/office/drawing/2014/main" id="{AB5BCCCC-7CE9-2F50-8D44-E6908FE12F40}"/>
                </a:ext>
              </a:extLst>
            </p:cNvPr>
            <p:cNvSpPr>
              <a:spLocks noChangeShapeType="1"/>
            </p:cNvSpPr>
            <p:nvPr/>
          </p:nvSpPr>
          <p:spPr bwMode="auto">
            <a:xfrm flipH="1">
              <a:off x="167" y="2093"/>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19" name="Rectangle 1188">
              <a:extLst>
                <a:ext uri="{FF2B5EF4-FFF2-40B4-BE49-F238E27FC236}">
                  <a16:creationId xmlns:a16="http://schemas.microsoft.com/office/drawing/2014/main" id="{017378D0-5DA8-50E1-5F10-339014CEF590}"/>
                </a:ext>
              </a:extLst>
            </p:cNvPr>
            <p:cNvSpPr>
              <a:spLocks noChangeArrowheads="1"/>
            </p:cNvSpPr>
            <p:nvPr/>
          </p:nvSpPr>
          <p:spPr bwMode="auto">
            <a:xfrm>
              <a:off x="90" y="2063"/>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30</a:t>
              </a:r>
              <a:endParaRPr lang="en-US" altLang="en-US" sz="2667"/>
            </a:p>
          </p:txBody>
        </p:sp>
        <p:sp>
          <p:nvSpPr>
            <p:cNvPr id="6520" name="Line 1189">
              <a:extLst>
                <a:ext uri="{FF2B5EF4-FFF2-40B4-BE49-F238E27FC236}">
                  <a16:creationId xmlns:a16="http://schemas.microsoft.com/office/drawing/2014/main" id="{19C19074-55AD-E5D5-8565-588E6C2F4177}"/>
                </a:ext>
              </a:extLst>
            </p:cNvPr>
            <p:cNvSpPr>
              <a:spLocks noChangeShapeType="1"/>
            </p:cNvSpPr>
            <p:nvPr/>
          </p:nvSpPr>
          <p:spPr bwMode="auto">
            <a:xfrm flipH="1">
              <a:off x="167" y="1974"/>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21" name="Line 1191">
              <a:extLst>
                <a:ext uri="{FF2B5EF4-FFF2-40B4-BE49-F238E27FC236}">
                  <a16:creationId xmlns:a16="http://schemas.microsoft.com/office/drawing/2014/main" id="{F7A4FAC9-F49B-2A43-0B3D-8657C57195FD}"/>
                </a:ext>
              </a:extLst>
            </p:cNvPr>
            <p:cNvSpPr>
              <a:spLocks noChangeShapeType="1"/>
            </p:cNvSpPr>
            <p:nvPr/>
          </p:nvSpPr>
          <p:spPr bwMode="auto">
            <a:xfrm flipH="1">
              <a:off x="167" y="1854"/>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22" name="Rectangle 1192">
              <a:extLst>
                <a:ext uri="{FF2B5EF4-FFF2-40B4-BE49-F238E27FC236}">
                  <a16:creationId xmlns:a16="http://schemas.microsoft.com/office/drawing/2014/main" id="{BDD4445C-366E-0C58-EEAE-6127AC9E21C1}"/>
                </a:ext>
              </a:extLst>
            </p:cNvPr>
            <p:cNvSpPr>
              <a:spLocks noChangeArrowheads="1"/>
            </p:cNvSpPr>
            <p:nvPr/>
          </p:nvSpPr>
          <p:spPr bwMode="auto">
            <a:xfrm>
              <a:off x="90" y="1823"/>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40</a:t>
              </a:r>
              <a:endParaRPr lang="en-US" altLang="en-US" sz="2667"/>
            </a:p>
          </p:txBody>
        </p:sp>
        <p:sp>
          <p:nvSpPr>
            <p:cNvPr id="6523" name="Line 1193">
              <a:extLst>
                <a:ext uri="{FF2B5EF4-FFF2-40B4-BE49-F238E27FC236}">
                  <a16:creationId xmlns:a16="http://schemas.microsoft.com/office/drawing/2014/main" id="{C3D0C6AD-6786-1B8A-D49E-DFFD870ACF4D}"/>
                </a:ext>
              </a:extLst>
            </p:cNvPr>
            <p:cNvSpPr>
              <a:spLocks noChangeShapeType="1"/>
            </p:cNvSpPr>
            <p:nvPr/>
          </p:nvSpPr>
          <p:spPr bwMode="auto">
            <a:xfrm flipH="1">
              <a:off x="167" y="1734"/>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24" name="Line 1195">
              <a:extLst>
                <a:ext uri="{FF2B5EF4-FFF2-40B4-BE49-F238E27FC236}">
                  <a16:creationId xmlns:a16="http://schemas.microsoft.com/office/drawing/2014/main" id="{1335E119-ECEC-0890-3BF9-C849C931D6A1}"/>
                </a:ext>
              </a:extLst>
            </p:cNvPr>
            <p:cNvSpPr>
              <a:spLocks noChangeShapeType="1"/>
            </p:cNvSpPr>
            <p:nvPr/>
          </p:nvSpPr>
          <p:spPr bwMode="auto">
            <a:xfrm flipH="1">
              <a:off x="167" y="1615"/>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25" name="Rectangle 1196">
              <a:extLst>
                <a:ext uri="{FF2B5EF4-FFF2-40B4-BE49-F238E27FC236}">
                  <a16:creationId xmlns:a16="http://schemas.microsoft.com/office/drawing/2014/main" id="{8AA75361-1DE1-7411-F671-F900614DCA54}"/>
                </a:ext>
              </a:extLst>
            </p:cNvPr>
            <p:cNvSpPr>
              <a:spLocks noChangeArrowheads="1"/>
            </p:cNvSpPr>
            <p:nvPr/>
          </p:nvSpPr>
          <p:spPr bwMode="auto">
            <a:xfrm>
              <a:off x="90" y="1584"/>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50</a:t>
              </a:r>
              <a:endParaRPr lang="en-US" altLang="en-US" sz="2667"/>
            </a:p>
          </p:txBody>
        </p:sp>
        <p:sp>
          <p:nvSpPr>
            <p:cNvPr id="6526" name="Line 1197">
              <a:extLst>
                <a:ext uri="{FF2B5EF4-FFF2-40B4-BE49-F238E27FC236}">
                  <a16:creationId xmlns:a16="http://schemas.microsoft.com/office/drawing/2014/main" id="{DF98A93A-E88A-9777-2E49-A110B1DB8DAE}"/>
                </a:ext>
              </a:extLst>
            </p:cNvPr>
            <p:cNvSpPr>
              <a:spLocks noChangeShapeType="1"/>
            </p:cNvSpPr>
            <p:nvPr/>
          </p:nvSpPr>
          <p:spPr bwMode="auto">
            <a:xfrm flipH="1">
              <a:off x="167" y="1495"/>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27" name="Line 1199">
              <a:extLst>
                <a:ext uri="{FF2B5EF4-FFF2-40B4-BE49-F238E27FC236}">
                  <a16:creationId xmlns:a16="http://schemas.microsoft.com/office/drawing/2014/main" id="{6255243A-C053-4D13-B263-A750584091AB}"/>
                </a:ext>
              </a:extLst>
            </p:cNvPr>
            <p:cNvSpPr>
              <a:spLocks noChangeShapeType="1"/>
            </p:cNvSpPr>
            <p:nvPr/>
          </p:nvSpPr>
          <p:spPr bwMode="auto">
            <a:xfrm flipH="1">
              <a:off x="167" y="1375"/>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28" name="Rectangle 1200">
              <a:extLst>
                <a:ext uri="{FF2B5EF4-FFF2-40B4-BE49-F238E27FC236}">
                  <a16:creationId xmlns:a16="http://schemas.microsoft.com/office/drawing/2014/main" id="{69B58463-9728-7473-C3EB-00B1F8DA61D0}"/>
                </a:ext>
              </a:extLst>
            </p:cNvPr>
            <p:cNvSpPr>
              <a:spLocks noChangeArrowheads="1"/>
            </p:cNvSpPr>
            <p:nvPr/>
          </p:nvSpPr>
          <p:spPr bwMode="auto">
            <a:xfrm>
              <a:off x="90" y="1344"/>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60</a:t>
              </a:r>
              <a:endParaRPr lang="en-US" altLang="en-US" sz="2667" dirty="0"/>
            </a:p>
          </p:txBody>
        </p:sp>
        <p:sp>
          <p:nvSpPr>
            <p:cNvPr id="6529" name="Line 1201">
              <a:extLst>
                <a:ext uri="{FF2B5EF4-FFF2-40B4-BE49-F238E27FC236}">
                  <a16:creationId xmlns:a16="http://schemas.microsoft.com/office/drawing/2014/main" id="{27BB56E2-66FD-6F14-0DFD-605113891982}"/>
                </a:ext>
              </a:extLst>
            </p:cNvPr>
            <p:cNvSpPr>
              <a:spLocks noChangeShapeType="1"/>
            </p:cNvSpPr>
            <p:nvPr/>
          </p:nvSpPr>
          <p:spPr bwMode="auto">
            <a:xfrm flipH="1">
              <a:off x="167" y="1255"/>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30" name="Line 1203">
              <a:extLst>
                <a:ext uri="{FF2B5EF4-FFF2-40B4-BE49-F238E27FC236}">
                  <a16:creationId xmlns:a16="http://schemas.microsoft.com/office/drawing/2014/main" id="{B8C3BEA6-E12B-204C-0F72-FAEF69CB9303}"/>
                </a:ext>
              </a:extLst>
            </p:cNvPr>
            <p:cNvSpPr>
              <a:spLocks noChangeShapeType="1"/>
            </p:cNvSpPr>
            <p:nvPr/>
          </p:nvSpPr>
          <p:spPr bwMode="auto">
            <a:xfrm flipH="1">
              <a:off x="167" y="1136"/>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31" name="Rectangle 1204">
              <a:extLst>
                <a:ext uri="{FF2B5EF4-FFF2-40B4-BE49-F238E27FC236}">
                  <a16:creationId xmlns:a16="http://schemas.microsoft.com/office/drawing/2014/main" id="{05A5561F-2616-C67B-1524-2CED4C821D68}"/>
                </a:ext>
              </a:extLst>
            </p:cNvPr>
            <p:cNvSpPr>
              <a:spLocks noChangeArrowheads="1"/>
            </p:cNvSpPr>
            <p:nvPr/>
          </p:nvSpPr>
          <p:spPr bwMode="auto">
            <a:xfrm>
              <a:off x="90" y="1105"/>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70</a:t>
              </a:r>
              <a:endParaRPr lang="en-US" altLang="en-US" sz="2667"/>
            </a:p>
          </p:txBody>
        </p:sp>
        <p:sp>
          <p:nvSpPr>
            <p:cNvPr id="6532" name="Line 1205">
              <a:extLst>
                <a:ext uri="{FF2B5EF4-FFF2-40B4-BE49-F238E27FC236}">
                  <a16:creationId xmlns:a16="http://schemas.microsoft.com/office/drawing/2014/main" id="{DB791417-3A39-FC8A-FED0-7FC93FB77F39}"/>
                </a:ext>
              </a:extLst>
            </p:cNvPr>
            <p:cNvSpPr>
              <a:spLocks noChangeShapeType="1"/>
            </p:cNvSpPr>
            <p:nvPr/>
          </p:nvSpPr>
          <p:spPr bwMode="auto">
            <a:xfrm flipH="1">
              <a:off x="167" y="1016"/>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33" name="Line 1207">
              <a:extLst>
                <a:ext uri="{FF2B5EF4-FFF2-40B4-BE49-F238E27FC236}">
                  <a16:creationId xmlns:a16="http://schemas.microsoft.com/office/drawing/2014/main" id="{96D9B02D-D9DC-2953-74E7-349172E28B8E}"/>
                </a:ext>
              </a:extLst>
            </p:cNvPr>
            <p:cNvSpPr>
              <a:spLocks noChangeShapeType="1"/>
            </p:cNvSpPr>
            <p:nvPr/>
          </p:nvSpPr>
          <p:spPr bwMode="auto">
            <a:xfrm flipH="1">
              <a:off x="167" y="896"/>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34" name="Rectangle 1208">
              <a:extLst>
                <a:ext uri="{FF2B5EF4-FFF2-40B4-BE49-F238E27FC236}">
                  <a16:creationId xmlns:a16="http://schemas.microsoft.com/office/drawing/2014/main" id="{861B705A-C721-4771-62C3-0897B9EC3BB0}"/>
                </a:ext>
              </a:extLst>
            </p:cNvPr>
            <p:cNvSpPr>
              <a:spLocks noChangeArrowheads="1"/>
            </p:cNvSpPr>
            <p:nvPr/>
          </p:nvSpPr>
          <p:spPr bwMode="auto">
            <a:xfrm>
              <a:off x="90" y="866"/>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80</a:t>
              </a:r>
              <a:endParaRPr lang="en-US" altLang="en-US" sz="2667"/>
            </a:p>
          </p:txBody>
        </p:sp>
        <p:sp>
          <p:nvSpPr>
            <p:cNvPr id="6535" name="Line 1209">
              <a:extLst>
                <a:ext uri="{FF2B5EF4-FFF2-40B4-BE49-F238E27FC236}">
                  <a16:creationId xmlns:a16="http://schemas.microsoft.com/office/drawing/2014/main" id="{ED5BFA20-00C1-B194-011C-751C18D3B969}"/>
                </a:ext>
              </a:extLst>
            </p:cNvPr>
            <p:cNvSpPr>
              <a:spLocks noChangeShapeType="1"/>
            </p:cNvSpPr>
            <p:nvPr/>
          </p:nvSpPr>
          <p:spPr bwMode="auto">
            <a:xfrm flipH="1">
              <a:off x="167" y="776"/>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36" name="Line 1211">
              <a:extLst>
                <a:ext uri="{FF2B5EF4-FFF2-40B4-BE49-F238E27FC236}">
                  <a16:creationId xmlns:a16="http://schemas.microsoft.com/office/drawing/2014/main" id="{397130F4-9FC6-9270-043F-2528CE7D70C1}"/>
                </a:ext>
              </a:extLst>
            </p:cNvPr>
            <p:cNvSpPr>
              <a:spLocks noChangeShapeType="1"/>
            </p:cNvSpPr>
            <p:nvPr/>
          </p:nvSpPr>
          <p:spPr bwMode="auto">
            <a:xfrm flipH="1">
              <a:off x="167" y="657"/>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37" name="Rectangle 1212">
              <a:extLst>
                <a:ext uri="{FF2B5EF4-FFF2-40B4-BE49-F238E27FC236}">
                  <a16:creationId xmlns:a16="http://schemas.microsoft.com/office/drawing/2014/main" id="{6DCBC105-7E72-391A-E58F-857C637D181A}"/>
                </a:ext>
              </a:extLst>
            </p:cNvPr>
            <p:cNvSpPr>
              <a:spLocks noChangeArrowheads="1"/>
            </p:cNvSpPr>
            <p:nvPr/>
          </p:nvSpPr>
          <p:spPr bwMode="auto">
            <a:xfrm>
              <a:off x="90" y="626"/>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90</a:t>
              </a:r>
              <a:endParaRPr lang="en-US" altLang="en-US" sz="2667"/>
            </a:p>
          </p:txBody>
        </p:sp>
        <p:sp>
          <p:nvSpPr>
            <p:cNvPr id="6538" name="Line 1213">
              <a:extLst>
                <a:ext uri="{FF2B5EF4-FFF2-40B4-BE49-F238E27FC236}">
                  <a16:creationId xmlns:a16="http://schemas.microsoft.com/office/drawing/2014/main" id="{048380F9-2C0C-487E-5FC4-BC079965060B}"/>
                </a:ext>
              </a:extLst>
            </p:cNvPr>
            <p:cNvSpPr>
              <a:spLocks noChangeShapeType="1"/>
            </p:cNvSpPr>
            <p:nvPr/>
          </p:nvSpPr>
          <p:spPr bwMode="auto">
            <a:xfrm flipH="1">
              <a:off x="167" y="537"/>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39" name="Line 1215">
              <a:extLst>
                <a:ext uri="{FF2B5EF4-FFF2-40B4-BE49-F238E27FC236}">
                  <a16:creationId xmlns:a16="http://schemas.microsoft.com/office/drawing/2014/main" id="{51ADAADB-A76B-8727-0BD2-4F1686110D2F}"/>
                </a:ext>
              </a:extLst>
            </p:cNvPr>
            <p:cNvSpPr>
              <a:spLocks noChangeShapeType="1"/>
            </p:cNvSpPr>
            <p:nvPr/>
          </p:nvSpPr>
          <p:spPr bwMode="auto">
            <a:xfrm flipH="1">
              <a:off x="167" y="417"/>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40" name="Rectangle 1216">
              <a:extLst>
                <a:ext uri="{FF2B5EF4-FFF2-40B4-BE49-F238E27FC236}">
                  <a16:creationId xmlns:a16="http://schemas.microsoft.com/office/drawing/2014/main" id="{B2F478C1-39B3-C69E-BAD3-4F83BA5C12F9}"/>
                </a:ext>
              </a:extLst>
            </p:cNvPr>
            <p:cNvSpPr>
              <a:spLocks noChangeArrowheads="1"/>
            </p:cNvSpPr>
            <p:nvPr/>
          </p:nvSpPr>
          <p:spPr bwMode="auto">
            <a:xfrm>
              <a:off x="65" y="387"/>
              <a:ext cx="7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100</a:t>
              </a:r>
              <a:endParaRPr lang="en-US" altLang="en-US" sz="2667"/>
            </a:p>
          </p:txBody>
        </p:sp>
        <p:sp>
          <p:nvSpPr>
            <p:cNvPr id="6541" name="Rectangle 1217">
              <a:extLst>
                <a:ext uri="{FF2B5EF4-FFF2-40B4-BE49-F238E27FC236}">
                  <a16:creationId xmlns:a16="http://schemas.microsoft.com/office/drawing/2014/main" id="{DDD7A628-EDB5-1746-56EA-D321E281B183}"/>
                </a:ext>
              </a:extLst>
            </p:cNvPr>
            <p:cNvSpPr>
              <a:spLocks noChangeArrowheads="1"/>
            </p:cNvSpPr>
            <p:nvPr/>
          </p:nvSpPr>
          <p:spPr bwMode="auto">
            <a:xfrm rot="16200000">
              <a:off x="-198" y="1577"/>
              <a:ext cx="437" cy="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Relative Abundance</a:t>
              </a:r>
              <a:endParaRPr lang="en-US" altLang="en-US" sz="2667" dirty="0"/>
            </a:p>
          </p:txBody>
        </p:sp>
        <p:sp>
          <p:nvSpPr>
            <p:cNvPr id="6542" name="Freeform 1218">
              <a:extLst>
                <a:ext uri="{FF2B5EF4-FFF2-40B4-BE49-F238E27FC236}">
                  <a16:creationId xmlns:a16="http://schemas.microsoft.com/office/drawing/2014/main" id="{D890C56F-A5F1-0641-CCA3-47CA83324D56}"/>
                </a:ext>
              </a:extLst>
            </p:cNvPr>
            <p:cNvSpPr>
              <a:spLocks/>
            </p:cNvSpPr>
            <p:nvPr/>
          </p:nvSpPr>
          <p:spPr bwMode="auto">
            <a:xfrm>
              <a:off x="194" y="417"/>
              <a:ext cx="1330" cy="2392"/>
            </a:xfrm>
            <a:custGeom>
              <a:avLst/>
              <a:gdLst>
                <a:gd name="T0" fmla="*/ 2 w 433"/>
                <a:gd name="T1" fmla="*/ 778 h 779"/>
                <a:gd name="T2" fmla="*/ 6 w 433"/>
                <a:gd name="T3" fmla="*/ 779 h 779"/>
                <a:gd name="T4" fmla="*/ 10 w 433"/>
                <a:gd name="T5" fmla="*/ 779 h 779"/>
                <a:gd name="T6" fmla="*/ 14 w 433"/>
                <a:gd name="T7" fmla="*/ 779 h 779"/>
                <a:gd name="T8" fmla="*/ 17 w 433"/>
                <a:gd name="T9" fmla="*/ 779 h 779"/>
                <a:gd name="T10" fmla="*/ 21 w 433"/>
                <a:gd name="T11" fmla="*/ 779 h 779"/>
                <a:gd name="T12" fmla="*/ 26 w 433"/>
                <a:gd name="T13" fmla="*/ 779 h 779"/>
                <a:gd name="T14" fmla="*/ 29 w 433"/>
                <a:gd name="T15" fmla="*/ 779 h 779"/>
                <a:gd name="T16" fmla="*/ 33 w 433"/>
                <a:gd name="T17" fmla="*/ 779 h 779"/>
                <a:gd name="T18" fmla="*/ 37 w 433"/>
                <a:gd name="T19" fmla="*/ 779 h 779"/>
                <a:gd name="T20" fmla="*/ 40 w 433"/>
                <a:gd name="T21" fmla="*/ 779 h 779"/>
                <a:gd name="T22" fmla="*/ 45 w 433"/>
                <a:gd name="T23" fmla="*/ 779 h 779"/>
                <a:gd name="T24" fmla="*/ 49 w 433"/>
                <a:gd name="T25" fmla="*/ 779 h 779"/>
                <a:gd name="T26" fmla="*/ 54 w 433"/>
                <a:gd name="T27" fmla="*/ 779 h 779"/>
                <a:gd name="T28" fmla="*/ 56 w 433"/>
                <a:gd name="T29" fmla="*/ 779 h 779"/>
                <a:gd name="T30" fmla="*/ 60 w 433"/>
                <a:gd name="T31" fmla="*/ 779 h 779"/>
                <a:gd name="T32" fmla="*/ 64 w 433"/>
                <a:gd name="T33" fmla="*/ 779 h 779"/>
                <a:gd name="T34" fmla="*/ 68 w 433"/>
                <a:gd name="T35" fmla="*/ 779 h 779"/>
                <a:gd name="T36" fmla="*/ 72 w 433"/>
                <a:gd name="T37" fmla="*/ 779 h 779"/>
                <a:gd name="T38" fmla="*/ 76 w 433"/>
                <a:gd name="T39" fmla="*/ 779 h 779"/>
                <a:gd name="T40" fmla="*/ 81 w 433"/>
                <a:gd name="T41" fmla="*/ 779 h 779"/>
                <a:gd name="T42" fmla="*/ 85 w 433"/>
                <a:gd name="T43" fmla="*/ 779 h 779"/>
                <a:gd name="T44" fmla="*/ 89 w 433"/>
                <a:gd name="T45" fmla="*/ 779 h 779"/>
                <a:gd name="T46" fmla="*/ 94 w 433"/>
                <a:gd name="T47" fmla="*/ 779 h 779"/>
                <a:gd name="T48" fmla="*/ 99 w 433"/>
                <a:gd name="T49" fmla="*/ 779 h 779"/>
                <a:gd name="T50" fmla="*/ 103 w 433"/>
                <a:gd name="T51" fmla="*/ 779 h 779"/>
                <a:gd name="T52" fmla="*/ 107 w 433"/>
                <a:gd name="T53" fmla="*/ 779 h 779"/>
                <a:gd name="T54" fmla="*/ 117 w 433"/>
                <a:gd name="T55" fmla="*/ 737 h 779"/>
                <a:gd name="T56" fmla="*/ 122 w 433"/>
                <a:gd name="T57" fmla="*/ 760 h 779"/>
                <a:gd name="T58" fmla="*/ 128 w 433"/>
                <a:gd name="T59" fmla="*/ 770 h 779"/>
                <a:gd name="T60" fmla="*/ 137 w 433"/>
                <a:gd name="T61" fmla="*/ 767 h 779"/>
                <a:gd name="T62" fmla="*/ 142 w 433"/>
                <a:gd name="T63" fmla="*/ 771 h 779"/>
                <a:gd name="T64" fmla="*/ 149 w 433"/>
                <a:gd name="T65" fmla="*/ 734 h 779"/>
                <a:gd name="T66" fmla="*/ 154 w 433"/>
                <a:gd name="T67" fmla="*/ 566 h 779"/>
                <a:gd name="T68" fmla="*/ 162 w 433"/>
                <a:gd name="T69" fmla="*/ 691 h 779"/>
                <a:gd name="T70" fmla="*/ 174 w 433"/>
                <a:gd name="T71" fmla="*/ 728 h 779"/>
                <a:gd name="T72" fmla="*/ 187 w 433"/>
                <a:gd name="T73" fmla="*/ 752 h 779"/>
                <a:gd name="T74" fmla="*/ 197 w 433"/>
                <a:gd name="T75" fmla="*/ 0 h 779"/>
                <a:gd name="T76" fmla="*/ 206 w 433"/>
                <a:gd name="T77" fmla="*/ 634 h 779"/>
                <a:gd name="T78" fmla="*/ 214 w 433"/>
                <a:gd name="T79" fmla="*/ 746 h 779"/>
                <a:gd name="T80" fmla="*/ 225 w 433"/>
                <a:gd name="T81" fmla="*/ 768 h 779"/>
                <a:gd name="T82" fmla="*/ 237 w 433"/>
                <a:gd name="T83" fmla="*/ 769 h 779"/>
                <a:gd name="T84" fmla="*/ 249 w 433"/>
                <a:gd name="T85" fmla="*/ 779 h 779"/>
                <a:gd name="T86" fmla="*/ 260 w 433"/>
                <a:gd name="T87" fmla="*/ 776 h 779"/>
                <a:gd name="T88" fmla="*/ 271 w 433"/>
                <a:gd name="T89" fmla="*/ 779 h 779"/>
                <a:gd name="T90" fmla="*/ 279 w 433"/>
                <a:gd name="T91" fmla="*/ 779 h 779"/>
                <a:gd name="T92" fmla="*/ 290 w 433"/>
                <a:gd name="T93" fmla="*/ 761 h 779"/>
                <a:gd name="T94" fmla="*/ 296 w 433"/>
                <a:gd name="T95" fmla="*/ 779 h 779"/>
                <a:gd name="T96" fmla="*/ 307 w 433"/>
                <a:gd name="T97" fmla="*/ 771 h 779"/>
                <a:gd name="T98" fmla="*/ 319 w 433"/>
                <a:gd name="T99" fmla="*/ 767 h 779"/>
                <a:gd name="T100" fmla="*/ 332 w 433"/>
                <a:gd name="T101" fmla="*/ 774 h 779"/>
                <a:gd name="T102" fmla="*/ 344 w 433"/>
                <a:gd name="T103" fmla="*/ 779 h 779"/>
                <a:gd name="T104" fmla="*/ 355 w 433"/>
                <a:gd name="T105" fmla="*/ 779 h 779"/>
                <a:gd name="T106" fmla="*/ 367 w 433"/>
                <a:gd name="T107" fmla="*/ 779 h 779"/>
                <a:gd name="T108" fmla="*/ 378 w 433"/>
                <a:gd name="T109" fmla="*/ 779 h 779"/>
                <a:gd name="T110" fmla="*/ 383 w 433"/>
                <a:gd name="T111" fmla="*/ 779 h 779"/>
                <a:gd name="T112" fmla="*/ 391 w 433"/>
                <a:gd name="T113" fmla="*/ 779 h 779"/>
                <a:gd name="T114" fmla="*/ 402 w 433"/>
                <a:gd name="T115" fmla="*/ 779 h 779"/>
                <a:gd name="T116" fmla="*/ 413 w 433"/>
                <a:gd name="T117" fmla="*/ 779 h 779"/>
                <a:gd name="T118" fmla="*/ 426 w 433"/>
                <a:gd name="T119" fmla="*/ 779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3" h="779">
                  <a:moveTo>
                    <a:pt x="0" y="778"/>
                  </a:moveTo>
                  <a:lnTo>
                    <a:pt x="0" y="778"/>
                  </a:lnTo>
                  <a:lnTo>
                    <a:pt x="1" y="779"/>
                  </a:lnTo>
                  <a:lnTo>
                    <a:pt x="2" y="778"/>
                  </a:lnTo>
                  <a:lnTo>
                    <a:pt x="3" y="778"/>
                  </a:lnTo>
                  <a:lnTo>
                    <a:pt x="4" y="779"/>
                  </a:lnTo>
                  <a:lnTo>
                    <a:pt x="5" y="779"/>
                  </a:lnTo>
                  <a:lnTo>
                    <a:pt x="6" y="779"/>
                  </a:lnTo>
                  <a:lnTo>
                    <a:pt x="8" y="779"/>
                  </a:lnTo>
                  <a:lnTo>
                    <a:pt x="9" y="779"/>
                  </a:lnTo>
                  <a:lnTo>
                    <a:pt x="10" y="779"/>
                  </a:lnTo>
                  <a:lnTo>
                    <a:pt x="10" y="779"/>
                  </a:lnTo>
                  <a:lnTo>
                    <a:pt x="11" y="779"/>
                  </a:lnTo>
                  <a:lnTo>
                    <a:pt x="12" y="779"/>
                  </a:lnTo>
                  <a:lnTo>
                    <a:pt x="13" y="779"/>
                  </a:lnTo>
                  <a:lnTo>
                    <a:pt x="14" y="779"/>
                  </a:lnTo>
                  <a:lnTo>
                    <a:pt x="15" y="779"/>
                  </a:lnTo>
                  <a:lnTo>
                    <a:pt x="16" y="779"/>
                  </a:lnTo>
                  <a:lnTo>
                    <a:pt x="16" y="779"/>
                  </a:lnTo>
                  <a:lnTo>
                    <a:pt x="17" y="779"/>
                  </a:lnTo>
                  <a:lnTo>
                    <a:pt x="18" y="779"/>
                  </a:lnTo>
                  <a:lnTo>
                    <a:pt x="19" y="779"/>
                  </a:lnTo>
                  <a:lnTo>
                    <a:pt x="20" y="779"/>
                  </a:lnTo>
                  <a:lnTo>
                    <a:pt x="21" y="779"/>
                  </a:lnTo>
                  <a:lnTo>
                    <a:pt x="22" y="779"/>
                  </a:lnTo>
                  <a:lnTo>
                    <a:pt x="23" y="779"/>
                  </a:lnTo>
                  <a:lnTo>
                    <a:pt x="24" y="779"/>
                  </a:lnTo>
                  <a:lnTo>
                    <a:pt x="26" y="779"/>
                  </a:lnTo>
                  <a:lnTo>
                    <a:pt x="26" y="779"/>
                  </a:lnTo>
                  <a:lnTo>
                    <a:pt x="26" y="779"/>
                  </a:lnTo>
                  <a:lnTo>
                    <a:pt x="28" y="779"/>
                  </a:lnTo>
                  <a:lnTo>
                    <a:pt x="29" y="779"/>
                  </a:lnTo>
                  <a:lnTo>
                    <a:pt x="30" y="779"/>
                  </a:lnTo>
                  <a:lnTo>
                    <a:pt x="31" y="779"/>
                  </a:lnTo>
                  <a:lnTo>
                    <a:pt x="32" y="779"/>
                  </a:lnTo>
                  <a:lnTo>
                    <a:pt x="33" y="779"/>
                  </a:lnTo>
                  <a:lnTo>
                    <a:pt x="34" y="779"/>
                  </a:lnTo>
                  <a:lnTo>
                    <a:pt x="35" y="779"/>
                  </a:lnTo>
                  <a:lnTo>
                    <a:pt x="36" y="779"/>
                  </a:lnTo>
                  <a:lnTo>
                    <a:pt x="37" y="779"/>
                  </a:lnTo>
                  <a:lnTo>
                    <a:pt x="38" y="779"/>
                  </a:lnTo>
                  <a:lnTo>
                    <a:pt x="39" y="779"/>
                  </a:lnTo>
                  <a:lnTo>
                    <a:pt x="39" y="779"/>
                  </a:lnTo>
                  <a:lnTo>
                    <a:pt x="40" y="779"/>
                  </a:lnTo>
                  <a:lnTo>
                    <a:pt x="41" y="779"/>
                  </a:lnTo>
                  <a:lnTo>
                    <a:pt x="42" y="779"/>
                  </a:lnTo>
                  <a:lnTo>
                    <a:pt x="43" y="779"/>
                  </a:lnTo>
                  <a:lnTo>
                    <a:pt x="45" y="779"/>
                  </a:lnTo>
                  <a:lnTo>
                    <a:pt x="46" y="779"/>
                  </a:lnTo>
                  <a:lnTo>
                    <a:pt x="47" y="779"/>
                  </a:lnTo>
                  <a:lnTo>
                    <a:pt x="48" y="779"/>
                  </a:lnTo>
                  <a:lnTo>
                    <a:pt x="49" y="779"/>
                  </a:lnTo>
                  <a:lnTo>
                    <a:pt x="50" y="779"/>
                  </a:lnTo>
                  <a:lnTo>
                    <a:pt x="51" y="779"/>
                  </a:lnTo>
                  <a:lnTo>
                    <a:pt x="52" y="779"/>
                  </a:lnTo>
                  <a:lnTo>
                    <a:pt x="54" y="779"/>
                  </a:lnTo>
                  <a:lnTo>
                    <a:pt x="54" y="779"/>
                  </a:lnTo>
                  <a:lnTo>
                    <a:pt x="54" y="779"/>
                  </a:lnTo>
                  <a:lnTo>
                    <a:pt x="55" y="779"/>
                  </a:lnTo>
                  <a:lnTo>
                    <a:pt x="56" y="779"/>
                  </a:lnTo>
                  <a:lnTo>
                    <a:pt x="58" y="779"/>
                  </a:lnTo>
                  <a:lnTo>
                    <a:pt x="58" y="779"/>
                  </a:lnTo>
                  <a:lnTo>
                    <a:pt x="58" y="779"/>
                  </a:lnTo>
                  <a:lnTo>
                    <a:pt x="60" y="779"/>
                  </a:lnTo>
                  <a:lnTo>
                    <a:pt x="61" y="779"/>
                  </a:lnTo>
                  <a:lnTo>
                    <a:pt x="62" y="779"/>
                  </a:lnTo>
                  <a:lnTo>
                    <a:pt x="63" y="779"/>
                  </a:lnTo>
                  <a:lnTo>
                    <a:pt x="64" y="779"/>
                  </a:lnTo>
                  <a:lnTo>
                    <a:pt x="65" y="779"/>
                  </a:lnTo>
                  <a:lnTo>
                    <a:pt x="66" y="779"/>
                  </a:lnTo>
                  <a:lnTo>
                    <a:pt x="67" y="779"/>
                  </a:lnTo>
                  <a:lnTo>
                    <a:pt x="68" y="779"/>
                  </a:lnTo>
                  <a:lnTo>
                    <a:pt x="69" y="779"/>
                  </a:lnTo>
                  <a:lnTo>
                    <a:pt x="70" y="779"/>
                  </a:lnTo>
                  <a:lnTo>
                    <a:pt x="71" y="779"/>
                  </a:lnTo>
                  <a:lnTo>
                    <a:pt x="72" y="779"/>
                  </a:lnTo>
                  <a:lnTo>
                    <a:pt x="73" y="778"/>
                  </a:lnTo>
                  <a:lnTo>
                    <a:pt x="74" y="779"/>
                  </a:lnTo>
                  <a:lnTo>
                    <a:pt x="75" y="779"/>
                  </a:lnTo>
                  <a:lnTo>
                    <a:pt x="76" y="779"/>
                  </a:lnTo>
                  <a:lnTo>
                    <a:pt x="77" y="779"/>
                  </a:lnTo>
                  <a:lnTo>
                    <a:pt x="79" y="779"/>
                  </a:lnTo>
                  <a:lnTo>
                    <a:pt x="80" y="779"/>
                  </a:lnTo>
                  <a:lnTo>
                    <a:pt x="81" y="779"/>
                  </a:lnTo>
                  <a:lnTo>
                    <a:pt x="82" y="779"/>
                  </a:lnTo>
                  <a:lnTo>
                    <a:pt x="83" y="779"/>
                  </a:lnTo>
                  <a:lnTo>
                    <a:pt x="84" y="779"/>
                  </a:lnTo>
                  <a:lnTo>
                    <a:pt x="85" y="779"/>
                  </a:lnTo>
                  <a:lnTo>
                    <a:pt x="86" y="779"/>
                  </a:lnTo>
                  <a:lnTo>
                    <a:pt x="87" y="779"/>
                  </a:lnTo>
                  <a:lnTo>
                    <a:pt x="88" y="779"/>
                  </a:lnTo>
                  <a:lnTo>
                    <a:pt x="89" y="779"/>
                  </a:lnTo>
                  <a:lnTo>
                    <a:pt x="90" y="779"/>
                  </a:lnTo>
                  <a:lnTo>
                    <a:pt x="92" y="779"/>
                  </a:lnTo>
                  <a:lnTo>
                    <a:pt x="93" y="779"/>
                  </a:lnTo>
                  <a:lnTo>
                    <a:pt x="94" y="779"/>
                  </a:lnTo>
                  <a:lnTo>
                    <a:pt x="95" y="779"/>
                  </a:lnTo>
                  <a:lnTo>
                    <a:pt x="96" y="779"/>
                  </a:lnTo>
                  <a:lnTo>
                    <a:pt x="98" y="779"/>
                  </a:lnTo>
                  <a:lnTo>
                    <a:pt x="99" y="779"/>
                  </a:lnTo>
                  <a:lnTo>
                    <a:pt x="100" y="779"/>
                  </a:lnTo>
                  <a:lnTo>
                    <a:pt x="101" y="779"/>
                  </a:lnTo>
                  <a:lnTo>
                    <a:pt x="102" y="779"/>
                  </a:lnTo>
                  <a:lnTo>
                    <a:pt x="103" y="779"/>
                  </a:lnTo>
                  <a:lnTo>
                    <a:pt x="104" y="779"/>
                  </a:lnTo>
                  <a:lnTo>
                    <a:pt x="105" y="779"/>
                  </a:lnTo>
                  <a:lnTo>
                    <a:pt x="106" y="779"/>
                  </a:lnTo>
                  <a:lnTo>
                    <a:pt x="107" y="779"/>
                  </a:lnTo>
                  <a:lnTo>
                    <a:pt x="109" y="778"/>
                  </a:lnTo>
                  <a:lnTo>
                    <a:pt x="110" y="775"/>
                  </a:lnTo>
                  <a:lnTo>
                    <a:pt x="113" y="751"/>
                  </a:lnTo>
                  <a:lnTo>
                    <a:pt x="117" y="737"/>
                  </a:lnTo>
                  <a:lnTo>
                    <a:pt x="118" y="745"/>
                  </a:lnTo>
                  <a:lnTo>
                    <a:pt x="120" y="750"/>
                  </a:lnTo>
                  <a:lnTo>
                    <a:pt x="121" y="755"/>
                  </a:lnTo>
                  <a:lnTo>
                    <a:pt x="122" y="760"/>
                  </a:lnTo>
                  <a:lnTo>
                    <a:pt x="123" y="762"/>
                  </a:lnTo>
                  <a:lnTo>
                    <a:pt x="125" y="765"/>
                  </a:lnTo>
                  <a:lnTo>
                    <a:pt x="127" y="764"/>
                  </a:lnTo>
                  <a:lnTo>
                    <a:pt x="128" y="770"/>
                  </a:lnTo>
                  <a:lnTo>
                    <a:pt x="131" y="768"/>
                  </a:lnTo>
                  <a:lnTo>
                    <a:pt x="134" y="768"/>
                  </a:lnTo>
                  <a:lnTo>
                    <a:pt x="136" y="766"/>
                  </a:lnTo>
                  <a:lnTo>
                    <a:pt x="137" y="767"/>
                  </a:lnTo>
                  <a:lnTo>
                    <a:pt x="138" y="769"/>
                  </a:lnTo>
                  <a:lnTo>
                    <a:pt x="140" y="770"/>
                  </a:lnTo>
                  <a:lnTo>
                    <a:pt x="141" y="769"/>
                  </a:lnTo>
                  <a:lnTo>
                    <a:pt x="142" y="771"/>
                  </a:lnTo>
                  <a:lnTo>
                    <a:pt x="143" y="766"/>
                  </a:lnTo>
                  <a:lnTo>
                    <a:pt x="146" y="756"/>
                  </a:lnTo>
                  <a:lnTo>
                    <a:pt x="147" y="750"/>
                  </a:lnTo>
                  <a:lnTo>
                    <a:pt x="149" y="734"/>
                  </a:lnTo>
                  <a:lnTo>
                    <a:pt x="150" y="713"/>
                  </a:lnTo>
                  <a:lnTo>
                    <a:pt x="152" y="669"/>
                  </a:lnTo>
                  <a:lnTo>
                    <a:pt x="153" y="602"/>
                  </a:lnTo>
                  <a:lnTo>
                    <a:pt x="154" y="566"/>
                  </a:lnTo>
                  <a:lnTo>
                    <a:pt x="156" y="563"/>
                  </a:lnTo>
                  <a:lnTo>
                    <a:pt x="157" y="568"/>
                  </a:lnTo>
                  <a:lnTo>
                    <a:pt x="159" y="634"/>
                  </a:lnTo>
                  <a:lnTo>
                    <a:pt x="162" y="691"/>
                  </a:lnTo>
                  <a:lnTo>
                    <a:pt x="165" y="700"/>
                  </a:lnTo>
                  <a:lnTo>
                    <a:pt x="169" y="721"/>
                  </a:lnTo>
                  <a:lnTo>
                    <a:pt x="171" y="729"/>
                  </a:lnTo>
                  <a:lnTo>
                    <a:pt x="174" y="728"/>
                  </a:lnTo>
                  <a:lnTo>
                    <a:pt x="177" y="730"/>
                  </a:lnTo>
                  <a:lnTo>
                    <a:pt x="180" y="726"/>
                  </a:lnTo>
                  <a:lnTo>
                    <a:pt x="183" y="736"/>
                  </a:lnTo>
                  <a:lnTo>
                    <a:pt x="187" y="752"/>
                  </a:lnTo>
                  <a:lnTo>
                    <a:pt x="189" y="725"/>
                  </a:lnTo>
                  <a:lnTo>
                    <a:pt x="191" y="602"/>
                  </a:lnTo>
                  <a:lnTo>
                    <a:pt x="194" y="204"/>
                  </a:lnTo>
                  <a:lnTo>
                    <a:pt x="197" y="0"/>
                  </a:lnTo>
                  <a:lnTo>
                    <a:pt x="200" y="258"/>
                  </a:lnTo>
                  <a:lnTo>
                    <a:pt x="201" y="352"/>
                  </a:lnTo>
                  <a:lnTo>
                    <a:pt x="204" y="575"/>
                  </a:lnTo>
                  <a:lnTo>
                    <a:pt x="206" y="634"/>
                  </a:lnTo>
                  <a:lnTo>
                    <a:pt x="208" y="686"/>
                  </a:lnTo>
                  <a:lnTo>
                    <a:pt x="211" y="713"/>
                  </a:lnTo>
                  <a:lnTo>
                    <a:pt x="213" y="732"/>
                  </a:lnTo>
                  <a:lnTo>
                    <a:pt x="214" y="746"/>
                  </a:lnTo>
                  <a:lnTo>
                    <a:pt x="216" y="754"/>
                  </a:lnTo>
                  <a:lnTo>
                    <a:pt x="219" y="765"/>
                  </a:lnTo>
                  <a:lnTo>
                    <a:pt x="222" y="767"/>
                  </a:lnTo>
                  <a:lnTo>
                    <a:pt x="225" y="768"/>
                  </a:lnTo>
                  <a:lnTo>
                    <a:pt x="228" y="772"/>
                  </a:lnTo>
                  <a:lnTo>
                    <a:pt x="231" y="771"/>
                  </a:lnTo>
                  <a:lnTo>
                    <a:pt x="234" y="768"/>
                  </a:lnTo>
                  <a:lnTo>
                    <a:pt x="237" y="769"/>
                  </a:lnTo>
                  <a:lnTo>
                    <a:pt x="240" y="777"/>
                  </a:lnTo>
                  <a:lnTo>
                    <a:pt x="243" y="779"/>
                  </a:lnTo>
                  <a:lnTo>
                    <a:pt x="246" y="768"/>
                  </a:lnTo>
                  <a:lnTo>
                    <a:pt x="249" y="779"/>
                  </a:lnTo>
                  <a:lnTo>
                    <a:pt x="252" y="779"/>
                  </a:lnTo>
                  <a:lnTo>
                    <a:pt x="253" y="779"/>
                  </a:lnTo>
                  <a:lnTo>
                    <a:pt x="256" y="777"/>
                  </a:lnTo>
                  <a:lnTo>
                    <a:pt x="260" y="776"/>
                  </a:lnTo>
                  <a:lnTo>
                    <a:pt x="263" y="777"/>
                  </a:lnTo>
                  <a:lnTo>
                    <a:pt x="266" y="779"/>
                  </a:lnTo>
                  <a:lnTo>
                    <a:pt x="269" y="779"/>
                  </a:lnTo>
                  <a:lnTo>
                    <a:pt x="271" y="779"/>
                  </a:lnTo>
                  <a:lnTo>
                    <a:pt x="272" y="779"/>
                  </a:lnTo>
                  <a:lnTo>
                    <a:pt x="275" y="779"/>
                  </a:lnTo>
                  <a:lnTo>
                    <a:pt x="276" y="779"/>
                  </a:lnTo>
                  <a:lnTo>
                    <a:pt x="279" y="779"/>
                  </a:lnTo>
                  <a:lnTo>
                    <a:pt x="282" y="779"/>
                  </a:lnTo>
                  <a:lnTo>
                    <a:pt x="285" y="775"/>
                  </a:lnTo>
                  <a:lnTo>
                    <a:pt x="288" y="771"/>
                  </a:lnTo>
                  <a:lnTo>
                    <a:pt x="290" y="761"/>
                  </a:lnTo>
                  <a:lnTo>
                    <a:pt x="291" y="773"/>
                  </a:lnTo>
                  <a:lnTo>
                    <a:pt x="293" y="779"/>
                  </a:lnTo>
                  <a:lnTo>
                    <a:pt x="294" y="773"/>
                  </a:lnTo>
                  <a:lnTo>
                    <a:pt x="296" y="779"/>
                  </a:lnTo>
                  <a:lnTo>
                    <a:pt x="298" y="779"/>
                  </a:lnTo>
                  <a:lnTo>
                    <a:pt x="301" y="779"/>
                  </a:lnTo>
                  <a:lnTo>
                    <a:pt x="304" y="775"/>
                  </a:lnTo>
                  <a:lnTo>
                    <a:pt x="307" y="771"/>
                  </a:lnTo>
                  <a:lnTo>
                    <a:pt x="310" y="762"/>
                  </a:lnTo>
                  <a:lnTo>
                    <a:pt x="313" y="752"/>
                  </a:lnTo>
                  <a:lnTo>
                    <a:pt x="316" y="757"/>
                  </a:lnTo>
                  <a:lnTo>
                    <a:pt x="319" y="767"/>
                  </a:lnTo>
                  <a:lnTo>
                    <a:pt x="323" y="771"/>
                  </a:lnTo>
                  <a:lnTo>
                    <a:pt x="326" y="768"/>
                  </a:lnTo>
                  <a:lnTo>
                    <a:pt x="329" y="772"/>
                  </a:lnTo>
                  <a:lnTo>
                    <a:pt x="332" y="774"/>
                  </a:lnTo>
                  <a:lnTo>
                    <a:pt x="335" y="774"/>
                  </a:lnTo>
                  <a:lnTo>
                    <a:pt x="338" y="775"/>
                  </a:lnTo>
                  <a:lnTo>
                    <a:pt x="341" y="774"/>
                  </a:lnTo>
                  <a:lnTo>
                    <a:pt x="344" y="779"/>
                  </a:lnTo>
                  <a:lnTo>
                    <a:pt x="346" y="779"/>
                  </a:lnTo>
                  <a:lnTo>
                    <a:pt x="349" y="774"/>
                  </a:lnTo>
                  <a:lnTo>
                    <a:pt x="352" y="779"/>
                  </a:lnTo>
                  <a:lnTo>
                    <a:pt x="355" y="779"/>
                  </a:lnTo>
                  <a:lnTo>
                    <a:pt x="358" y="775"/>
                  </a:lnTo>
                  <a:lnTo>
                    <a:pt x="361" y="779"/>
                  </a:lnTo>
                  <a:lnTo>
                    <a:pt x="364" y="779"/>
                  </a:lnTo>
                  <a:lnTo>
                    <a:pt x="367" y="779"/>
                  </a:lnTo>
                  <a:lnTo>
                    <a:pt x="370" y="779"/>
                  </a:lnTo>
                  <a:lnTo>
                    <a:pt x="373" y="779"/>
                  </a:lnTo>
                  <a:lnTo>
                    <a:pt x="376" y="779"/>
                  </a:lnTo>
                  <a:lnTo>
                    <a:pt x="378" y="779"/>
                  </a:lnTo>
                  <a:lnTo>
                    <a:pt x="379" y="779"/>
                  </a:lnTo>
                  <a:lnTo>
                    <a:pt x="380" y="779"/>
                  </a:lnTo>
                  <a:lnTo>
                    <a:pt x="381" y="779"/>
                  </a:lnTo>
                  <a:lnTo>
                    <a:pt x="383" y="779"/>
                  </a:lnTo>
                  <a:lnTo>
                    <a:pt x="384" y="779"/>
                  </a:lnTo>
                  <a:lnTo>
                    <a:pt x="386" y="779"/>
                  </a:lnTo>
                  <a:lnTo>
                    <a:pt x="388" y="779"/>
                  </a:lnTo>
                  <a:lnTo>
                    <a:pt x="391" y="779"/>
                  </a:lnTo>
                  <a:lnTo>
                    <a:pt x="394" y="779"/>
                  </a:lnTo>
                  <a:lnTo>
                    <a:pt x="397" y="779"/>
                  </a:lnTo>
                  <a:lnTo>
                    <a:pt x="399" y="779"/>
                  </a:lnTo>
                  <a:lnTo>
                    <a:pt x="402" y="779"/>
                  </a:lnTo>
                  <a:lnTo>
                    <a:pt x="405" y="779"/>
                  </a:lnTo>
                  <a:lnTo>
                    <a:pt x="409" y="779"/>
                  </a:lnTo>
                  <a:lnTo>
                    <a:pt x="411" y="779"/>
                  </a:lnTo>
                  <a:lnTo>
                    <a:pt x="413" y="779"/>
                  </a:lnTo>
                  <a:lnTo>
                    <a:pt x="416" y="778"/>
                  </a:lnTo>
                  <a:lnTo>
                    <a:pt x="419" y="779"/>
                  </a:lnTo>
                  <a:lnTo>
                    <a:pt x="422" y="776"/>
                  </a:lnTo>
                  <a:lnTo>
                    <a:pt x="426" y="779"/>
                  </a:lnTo>
                  <a:lnTo>
                    <a:pt x="429" y="779"/>
                  </a:lnTo>
                  <a:lnTo>
                    <a:pt x="432" y="779"/>
                  </a:lnTo>
                  <a:lnTo>
                    <a:pt x="433" y="779"/>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43" name="Rectangle 1219">
              <a:extLst>
                <a:ext uri="{FF2B5EF4-FFF2-40B4-BE49-F238E27FC236}">
                  <a16:creationId xmlns:a16="http://schemas.microsoft.com/office/drawing/2014/main" id="{5229A7B1-7263-350D-B503-496D8CAC19A7}"/>
                </a:ext>
              </a:extLst>
            </p:cNvPr>
            <p:cNvSpPr>
              <a:spLocks noChangeArrowheads="1"/>
            </p:cNvSpPr>
            <p:nvPr/>
          </p:nvSpPr>
          <p:spPr bwMode="auto">
            <a:xfrm>
              <a:off x="741" y="339"/>
              <a:ext cx="12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933" dirty="0">
                  <a:solidFill>
                    <a:srgbClr val="000000"/>
                  </a:solidFill>
                </a:rPr>
                <a:t>15.26</a:t>
              </a:r>
              <a:endParaRPr lang="en-US" altLang="en-US" sz="3200" dirty="0"/>
            </a:p>
          </p:txBody>
        </p:sp>
        <p:sp>
          <p:nvSpPr>
            <p:cNvPr id="6544" name="Rectangle 1220">
              <a:extLst>
                <a:ext uri="{FF2B5EF4-FFF2-40B4-BE49-F238E27FC236}">
                  <a16:creationId xmlns:a16="http://schemas.microsoft.com/office/drawing/2014/main" id="{671CC9F5-CDCC-DE22-A400-2855DC109B0C}"/>
                </a:ext>
              </a:extLst>
            </p:cNvPr>
            <p:cNvSpPr>
              <a:spLocks noChangeArrowheads="1"/>
            </p:cNvSpPr>
            <p:nvPr/>
          </p:nvSpPr>
          <p:spPr bwMode="auto">
            <a:xfrm>
              <a:off x="607" y="2063"/>
              <a:ext cx="12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933" dirty="0">
                  <a:solidFill>
                    <a:srgbClr val="000000"/>
                  </a:solidFill>
                </a:rPr>
                <a:t>14.77</a:t>
              </a:r>
              <a:endParaRPr lang="en-US" altLang="en-US" sz="3200" dirty="0"/>
            </a:p>
          </p:txBody>
        </p:sp>
        <p:sp>
          <p:nvSpPr>
            <p:cNvPr id="6545" name="Rectangle 1221">
              <a:extLst>
                <a:ext uri="{FF2B5EF4-FFF2-40B4-BE49-F238E27FC236}">
                  <a16:creationId xmlns:a16="http://schemas.microsoft.com/office/drawing/2014/main" id="{C94D73E8-C217-E9CA-E0BF-99911C30E89B}"/>
                </a:ext>
              </a:extLst>
            </p:cNvPr>
            <p:cNvSpPr>
              <a:spLocks noChangeArrowheads="1"/>
            </p:cNvSpPr>
            <p:nvPr/>
          </p:nvSpPr>
          <p:spPr bwMode="auto">
            <a:xfrm>
              <a:off x="487" y="2597"/>
              <a:ext cx="12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933" dirty="0">
                  <a:solidFill>
                    <a:srgbClr val="000000"/>
                  </a:solidFill>
                </a:rPr>
                <a:t>14.30</a:t>
              </a:r>
              <a:endParaRPr lang="en-US" altLang="en-US" sz="3200" dirty="0"/>
            </a:p>
          </p:txBody>
        </p:sp>
        <p:sp>
          <p:nvSpPr>
            <p:cNvPr id="6546" name="Line 1230">
              <a:extLst>
                <a:ext uri="{FF2B5EF4-FFF2-40B4-BE49-F238E27FC236}">
                  <a16:creationId xmlns:a16="http://schemas.microsoft.com/office/drawing/2014/main" id="{DBA9D7E4-8D55-4890-0B8B-670BDE27219C}"/>
                </a:ext>
              </a:extLst>
            </p:cNvPr>
            <p:cNvSpPr>
              <a:spLocks noChangeShapeType="1"/>
            </p:cNvSpPr>
            <p:nvPr/>
          </p:nvSpPr>
          <p:spPr bwMode="auto">
            <a:xfrm flipV="1">
              <a:off x="200" y="2796"/>
              <a:ext cx="56" cy="3"/>
            </a:xfrm>
            <a:prstGeom prst="line">
              <a:avLst/>
            </a:prstGeom>
            <a:noFill/>
            <a:ln w="0">
              <a:solidFill>
                <a:srgbClr val="46B446"/>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547" name="Rectangle 1232">
              <a:extLst>
                <a:ext uri="{FF2B5EF4-FFF2-40B4-BE49-F238E27FC236}">
                  <a16:creationId xmlns:a16="http://schemas.microsoft.com/office/drawing/2014/main" id="{2084D599-FFDD-7766-E11F-4BEADB96411D}"/>
                </a:ext>
              </a:extLst>
            </p:cNvPr>
            <p:cNvSpPr>
              <a:spLocks noChangeArrowheads="1"/>
            </p:cNvSpPr>
            <p:nvPr/>
          </p:nvSpPr>
          <p:spPr bwMode="auto">
            <a:xfrm>
              <a:off x="44" y="333"/>
              <a:ext cx="21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NL: 8.12E5</a:t>
              </a:r>
              <a:endParaRPr lang="en-US" altLang="en-US" sz="2667" dirty="0"/>
            </a:p>
          </p:txBody>
        </p:sp>
      </p:grpSp>
      <p:sp>
        <p:nvSpPr>
          <p:cNvPr id="6745" name="Rectangle 1233">
            <a:extLst>
              <a:ext uri="{FF2B5EF4-FFF2-40B4-BE49-F238E27FC236}">
                <a16:creationId xmlns:a16="http://schemas.microsoft.com/office/drawing/2014/main" id="{C9C0E356-5268-6133-33DB-56DEE9F1A46C}"/>
              </a:ext>
            </a:extLst>
          </p:cNvPr>
          <p:cNvSpPr>
            <a:spLocks noChangeArrowheads="1"/>
          </p:cNvSpPr>
          <p:nvPr/>
        </p:nvSpPr>
        <p:spPr bwMode="auto">
          <a:xfrm>
            <a:off x="7571988" y="599793"/>
            <a:ext cx="69570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1100" b="1" dirty="0">
                <a:solidFill>
                  <a:srgbClr val="000000"/>
                </a:solidFill>
                <a:latin typeface="Calibri Light" panose="020F0302020204030204" pitchFamily="34" charset="0"/>
                <a:cs typeface="Calibri Light" panose="020F0302020204030204" pitchFamily="34" charset="0"/>
              </a:rPr>
              <a:t>m/z 824.54 </a:t>
            </a:r>
            <a:endParaRPr lang="en-US" altLang="en-US" sz="4400" b="1" dirty="0">
              <a:latin typeface="Calibri Light" panose="020F0302020204030204" pitchFamily="34" charset="0"/>
              <a:cs typeface="Calibri Light" panose="020F0302020204030204" pitchFamily="34" charset="0"/>
            </a:endParaRPr>
          </a:p>
        </p:txBody>
      </p:sp>
      <p:pic>
        <p:nvPicPr>
          <p:cNvPr id="9" name="Picture 8" descr="A blurry image of dots&#10;&#10;Description automatically generated">
            <a:extLst>
              <a:ext uri="{FF2B5EF4-FFF2-40B4-BE49-F238E27FC236}">
                <a16:creationId xmlns:a16="http://schemas.microsoft.com/office/drawing/2014/main" id="{1992DA81-6136-61FD-AF10-CF77B82F7BAE}"/>
              </a:ext>
            </a:extLst>
          </p:cNvPr>
          <p:cNvPicPr>
            <a:picLocks noChangeAspect="1"/>
          </p:cNvPicPr>
          <p:nvPr/>
        </p:nvPicPr>
        <p:blipFill rotWithShape="1">
          <a:blip r:embed="rId14">
            <a:extLst>
              <a:ext uri="{28A0092B-C50C-407E-A947-70E740481C1C}">
                <a14:useLocalDpi xmlns:a14="http://schemas.microsoft.com/office/drawing/2010/main" val="0"/>
              </a:ext>
            </a:extLst>
          </a:blip>
          <a:srcRect l="31374" t="35036" r="31670" b="19672"/>
          <a:stretch/>
        </p:blipFill>
        <p:spPr>
          <a:xfrm>
            <a:off x="164576" y="641371"/>
            <a:ext cx="1600889" cy="2625704"/>
          </a:xfrm>
          <a:prstGeom prst="rect">
            <a:avLst/>
          </a:prstGeom>
        </p:spPr>
      </p:pic>
      <p:pic>
        <p:nvPicPr>
          <p:cNvPr id="11" name="Picture 10" descr="A drawing of a rectangular object&#10;&#10;Description automatically generated">
            <a:extLst>
              <a:ext uri="{FF2B5EF4-FFF2-40B4-BE49-F238E27FC236}">
                <a16:creationId xmlns:a16="http://schemas.microsoft.com/office/drawing/2014/main" id="{6E3324DC-420C-3C5A-0291-5BF64D86DF71}"/>
              </a:ext>
            </a:extLst>
          </p:cNvPr>
          <p:cNvPicPr>
            <a:picLocks noChangeAspect="1"/>
          </p:cNvPicPr>
          <p:nvPr/>
        </p:nvPicPr>
        <p:blipFill rotWithShape="1">
          <a:blip r:embed="rId15">
            <a:extLst>
              <a:ext uri="{28A0092B-C50C-407E-A947-70E740481C1C}">
                <a14:useLocalDpi xmlns:a14="http://schemas.microsoft.com/office/drawing/2010/main" val="0"/>
              </a:ext>
            </a:extLst>
          </a:blip>
          <a:srcRect l="31847" t="33241" r="29329" b="19149"/>
          <a:stretch/>
        </p:blipFill>
        <p:spPr>
          <a:xfrm>
            <a:off x="194076" y="641371"/>
            <a:ext cx="1681850" cy="2760165"/>
          </a:xfrm>
          <a:prstGeom prst="rect">
            <a:avLst/>
          </a:prstGeom>
        </p:spPr>
      </p:pic>
      <p:sp>
        <p:nvSpPr>
          <p:cNvPr id="13" name="Rectangle 12">
            <a:extLst>
              <a:ext uri="{FF2B5EF4-FFF2-40B4-BE49-F238E27FC236}">
                <a16:creationId xmlns:a16="http://schemas.microsoft.com/office/drawing/2014/main" id="{C2BBD403-7E57-4F4A-4895-B5FF33F7F549}"/>
              </a:ext>
            </a:extLst>
          </p:cNvPr>
          <p:cNvSpPr/>
          <p:nvPr/>
        </p:nvSpPr>
        <p:spPr>
          <a:xfrm>
            <a:off x="2668432" y="2730617"/>
            <a:ext cx="3352776" cy="191850"/>
          </a:xfrm>
          <a:prstGeom prst="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ED7D31"/>
              </a:solidFill>
            </a:endParaRPr>
          </a:p>
        </p:txBody>
      </p:sp>
      <p:sp>
        <p:nvSpPr>
          <p:cNvPr id="14" name="Rectangle 13">
            <a:extLst>
              <a:ext uri="{FF2B5EF4-FFF2-40B4-BE49-F238E27FC236}">
                <a16:creationId xmlns:a16="http://schemas.microsoft.com/office/drawing/2014/main" id="{BD92F520-3764-77AD-50DD-14B07EB622F0}"/>
              </a:ext>
            </a:extLst>
          </p:cNvPr>
          <p:cNvSpPr/>
          <p:nvPr/>
        </p:nvSpPr>
        <p:spPr>
          <a:xfrm rot="5400000">
            <a:off x="-603523" y="1979011"/>
            <a:ext cx="2564398" cy="280655"/>
          </a:xfrm>
          <a:prstGeom prst="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ED7D31"/>
              </a:solidFill>
            </a:endParaRPr>
          </a:p>
        </p:txBody>
      </p:sp>
      <p:sp>
        <p:nvSpPr>
          <p:cNvPr id="16" name="TextBox 15">
            <a:extLst>
              <a:ext uri="{FF2B5EF4-FFF2-40B4-BE49-F238E27FC236}">
                <a16:creationId xmlns:a16="http://schemas.microsoft.com/office/drawing/2014/main" id="{D9CB6A2A-5E76-C4C8-96A7-F1A54D69742A}"/>
              </a:ext>
            </a:extLst>
          </p:cNvPr>
          <p:cNvSpPr txBox="1"/>
          <p:nvPr/>
        </p:nvSpPr>
        <p:spPr>
          <a:xfrm>
            <a:off x="2440162" y="471005"/>
            <a:ext cx="3698841" cy="646331"/>
          </a:xfrm>
          <a:prstGeom prst="rect">
            <a:avLst/>
          </a:prstGeom>
          <a:solidFill>
            <a:schemeClr val="accent2"/>
          </a:solidFill>
        </p:spPr>
        <p:txBody>
          <a:bodyPr wrap="square">
            <a:spAutoFit/>
          </a:bodyPr>
          <a:lstStyle/>
          <a:p>
            <a:r>
              <a:rPr lang="en-US" dirty="0" err="1">
                <a:solidFill>
                  <a:schemeClr val="bg1"/>
                </a:solidFill>
              </a:rPr>
              <a:t>Dünnschichtchromatographie</a:t>
            </a:r>
            <a:r>
              <a:rPr lang="en-US" dirty="0">
                <a:solidFill>
                  <a:schemeClr val="bg1"/>
                </a:solidFill>
              </a:rPr>
              <a:t>: </a:t>
            </a:r>
          </a:p>
          <a:p>
            <a:r>
              <a:rPr lang="en-US" dirty="0">
                <a:solidFill>
                  <a:schemeClr val="bg1"/>
                </a:solidFill>
              </a:rPr>
              <a:t>Thin-Layer </a:t>
            </a:r>
            <a:r>
              <a:rPr lang="en-US" dirty="0" err="1">
                <a:solidFill>
                  <a:schemeClr val="bg1"/>
                </a:solidFill>
              </a:rPr>
              <a:t>Chramotography</a:t>
            </a:r>
            <a:r>
              <a:rPr lang="en-US" dirty="0">
                <a:solidFill>
                  <a:schemeClr val="bg1"/>
                </a:solidFill>
              </a:rPr>
              <a:t> (TLC)</a:t>
            </a:r>
          </a:p>
        </p:txBody>
      </p:sp>
      <p:sp>
        <p:nvSpPr>
          <p:cNvPr id="3" name="TextBox 2">
            <a:extLst>
              <a:ext uri="{FF2B5EF4-FFF2-40B4-BE49-F238E27FC236}">
                <a16:creationId xmlns:a16="http://schemas.microsoft.com/office/drawing/2014/main" id="{DC6AF83D-E66B-AA15-81BC-5C6041B9691D}"/>
              </a:ext>
            </a:extLst>
          </p:cNvPr>
          <p:cNvSpPr txBox="1"/>
          <p:nvPr/>
        </p:nvSpPr>
        <p:spPr>
          <a:xfrm>
            <a:off x="2369948" y="3065991"/>
            <a:ext cx="3452788" cy="276999"/>
          </a:xfrm>
          <a:prstGeom prst="rect">
            <a:avLst/>
          </a:prstGeom>
          <a:noFill/>
        </p:spPr>
        <p:txBody>
          <a:bodyPr wrap="square">
            <a:spAutoFit/>
          </a:bodyPr>
          <a:lstStyle/>
          <a:p>
            <a:r>
              <a:rPr lang="en-US" sz="1200" dirty="0">
                <a:solidFill>
                  <a:srgbClr val="222222"/>
                </a:solidFill>
                <a:highlight>
                  <a:srgbClr val="FFFFFF"/>
                </a:highlight>
                <a:latin typeface="Arial" panose="020B0604020202020204" pitchFamily="34" charset="0"/>
              </a:rPr>
              <a:t>Zhixu Ni, unpublished experiment results, 2014</a:t>
            </a:r>
            <a:endParaRPr lang="en-DE" sz="1200" dirty="0"/>
          </a:p>
        </p:txBody>
      </p:sp>
      <p:sp>
        <p:nvSpPr>
          <p:cNvPr id="8" name="Rectangle 7">
            <a:extLst>
              <a:ext uri="{FF2B5EF4-FFF2-40B4-BE49-F238E27FC236}">
                <a16:creationId xmlns:a16="http://schemas.microsoft.com/office/drawing/2014/main" id="{FD59C29B-838A-CD16-4CB9-56B28963F562}"/>
              </a:ext>
            </a:extLst>
          </p:cNvPr>
          <p:cNvSpPr/>
          <p:nvPr/>
        </p:nvSpPr>
        <p:spPr>
          <a:xfrm>
            <a:off x="6355183" y="6346532"/>
            <a:ext cx="4910356" cy="461665"/>
          </a:xfrm>
          <a:prstGeom prst="rect">
            <a:avLst/>
          </a:prstGeom>
          <a:noFill/>
        </p:spPr>
        <p:txBody>
          <a:bodyPr wrap="square">
            <a:spAutoFit/>
          </a:bodyPr>
          <a:lstStyle/>
          <a:p>
            <a:r>
              <a:rPr lang="en-US" sz="1200" dirty="0">
                <a:solidFill>
                  <a:srgbClr val="222222"/>
                </a:solidFill>
                <a:highlight>
                  <a:srgbClr val="FFFFFF"/>
                </a:highlight>
                <a:latin typeface="Arial" panose="020B0604020202020204" pitchFamily="34" charset="0"/>
              </a:rPr>
              <a:t>Zhixu Ni, Georgia </a:t>
            </a:r>
            <a:r>
              <a:rPr lang="en-US" sz="1200" dirty="0" err="1">
                <a:solidFill>
                  <a:srgbClr val="222222"/>
                </a:solidFill>
                <a:highlight>
                  <a:srgbClr val="FFFFFF"/>
                </a:highlight>
                <a:latin typeface="Arial" panose="020B0604020202020204" pitchFamily="34" charset="0"/>
              </a:rPr>
              <a:t>Angelidou</a:t>
            </a:r>
            <a:r>
              <a:rPr lang="en-US" sz="1200" dirty="0">
                <a:solidFill>
                  <a:srgbClr val="222222"/>
                </a:solidFill>
                <a:highlight>
                  <a:srgbClr val="FFFFFF"/>
                </a:highlight>
                <a:latin typeface="Arial" panose="020B0604020202020204" pitchFamily="34" charset="0"/>
              </a:rPr>
              <a:t>, Mike Lange, Ralf Hoffmann, Maria Fedorova. (2017) Analytical Chemistry, 2017, 89 (17), pp 8800–8807.</a:t>
            </a:r>
          </a:p>
        </p:txBody>
      </p:sp>
      <p:sp>
        <p:nvSpPr>
          <p:cNvPr id="7" name="Slide Number Placeholder 5">
            <a:extLst>
              <a:ext uri="{FF2B5EF4-FFF2-40B4-BE49-F238E27FC236}">
                <a16:creationId xmlns:a16="http://schemas.microsoft.com/office/drawing/2014/main" id="{E3370963-A941-0708-1AA9-4140C666184D}"/>
              </a:ext>
            </a:extLst>
          </p:cNvPr>
          <p:cNvSpPr>
            <a:spLocks noGrp="1"/>
          </p:cNvSpPr>
          <p:nvPr>
            <p:ph type="sldNum" sz="quarter" idx="4"/>
          </p:nvPr>
        </p:nvSpPr>
        <p:spPr>
          <a:xfrm>
            <a:off x="10598151" y="6427623"/>
            <a:ext cx="990600" cy="430376"/>
          </a:xfrm>
        </p:spPr>
        <p:txBody>
          <a:bodyPr/>
          <a:lstStyle/>
          <a:p>
            <a:pPr>
              <a:defRPr/>
            </a:pPr>
            <a:fld id="{04AD7245-8B54-4DB6-A787-2BC7C149B53C}" type="slidenum">
              <a:rPr lang="de-DE" altLang="de-DE" sz="1333" smtClean="0">
                <a:solidFill>
                  <a:srgbClr val="D8413E"/>
                </a:solidFill>
                <a:latin typeface="+mn-lt"/>
              </a:rPr>
              <a:pPr>
                <a:defRPr/>
              </a:pPr>
              <a:t>2</a:t>
            </a:fld>
            <a:endParaRPr lang="de-DE" altLang="de-DE" sz="1333" dirty="0">
              <a:solidFill>
                <a:srgbClr val="D8413E"/>
              </a:solidFill>
              <a:latin typeface="+mn-lt"/>
            </a:endParaRPr>
          </a:p>
        </p:txBody>
      </p:sp>
    </p:spTree>
    <p:extLst>
      <p:ext uri="{BB962C8B-B14F-4D97-AF65-F5344CB8AC3E}">
        <p14:creationId xmlns:p14="http://schemas.microsoft.com/office/powerpoint/2010/main" val="91615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3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335" grpId="0" animBg="1"/>
      <p:bldP spid="3072" grpId="0" animBg="1"/>
      <p:bldP spid="6" grpId="0" animBg="1"/>
      <p:bldP spid="46" grpId="0" animBg="1"/>
      <p:bldP spid="6745" grpId="0"/>
      <p:bldP spid="13" grpId="0" animBg="1"/>
      <p:bldP spid="14" grpId="0" animBg="1"/>
      <p:bldP spid="16" grpId="0" animBg="1"/>
      <p:bldP spid="3"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20</a:t>
            </a:fld>
            <a:endParaRPr lang="de-DE" altLang="de-DE" sz="1333" dirty="0">
              <a:solidFill>
                <a:srgbClr val="D8413E"/>
              </a:solidFill>
              <a:latin typeface="+mn-lt"/>
            </a:endParaRPr>
          </a:p>
        </p:txBody>
      </p:sp>
      <p:pic>
        <p:nvPicPr>
          <p:cNvPr id="4" name="Picture 3" descr="A diagram of a function&#10;&#10;Description automatically generated">
            <a:extLst>
              <a:ext uri="{FF2B5EF4-FFF2-40B4-BE49-F238E27FC236}">
                <a16:creationId xmlns:a16="http://schemas.microsoft.com/office/drawing/2014/main" id="{D0309118-7497-0E1A-A2BC-33D172183F10}"/>
              </a:ext>
            </a:extLst>
          </p:cNvPr>
          <p:cNvPicPr>
            <a:picLocks noChangeAspect="1"/>
          </p:cNvPicPr>
          <p:nvPr/>
        </p:nvPicPr>
        <p:blipFill rotWithShape="1">
          <a:blip r:embed="rId2">
            <a:extLst>
              <a:ext uri="{28A0092B-C50C-407E-A947-70E740481C1C}">
                <a14:useLocalDpi xmlns:a14="http://schemas.microsoft.com/office/drawing/2010/main" val="0"/>
              </a:ext>
            </a:extLst>
          </a:blip>
          <a:srcRect r="16258" b="37125"/>
          <a:stretch/>
        </p:blipFill>
        <p:spPr>
          <a:xfrm>
            <a:off x="6268280" y="1818309"/>
            <a:ext cx="5689876" cy="2475396"/>
          </a:xfrm>
          <a:prstGeom prst="rect">
            <a:avLst/>
          </a:prstGeom>
        </p:spPr>
      </p:pic>
      <p:pic>
        <p:nvPicPr>
          <p:cNvPr id="7" name="Picture 6" descr="A black background with numbers&#10;&#10;Description automatically generated">
            <a:extLst>
              <a:ext uri="{FF2B5EF4-FFF2-40B4-BE49-F238E27FC236}">
                <a16:creationId xmlns:a16="http://schemas.microsoft.com/office/drawing/2014/main" id="{7E940FBF-F3B9-D474-4CA3-72AE501A68F0}"/>
              </a:ext>
            </a:extLst>
          </p:cNvPr>
          <p:cNvPicPr>
            <a:picLocks noChangeAspect="1"/>
          </p:cNvPicPr>
          <p:nvPr/>
        </p:nvPicPr>
        <p:blipFill rotWithShape="1">
          <a:blip r:embed="rId3">
            <a:extLst>
              <a:ext uri="{28A0092B-C50C-407E-A947-70E740481C1C}">
                <a14:useLocalDpi xmlns:a14="http://schemas.microsoft.com/office/drawing/2010/main" val="0"/>
              </a:ext>
            </a:extLst>
          </a:blip>
          <a:srcRect r="16258" b="37125"/>
          <a:stretch/>
        </p:blipFill>
        <p:spPr>
          <a:xfrm>
            <a:off x="233846" y="1818309"/>
            <a:ext cx="5689876" cy="2475396"/>
          </a:xfrm>
          <a:prstGeom prst="rect">
            <a:avLst/>
          </a:prstGeom>
        </p:spPr>
      </p:pic>
      <p:sp>
        <p:nvSpPr>
          <p:cNvPr id="10" name="Diamond 9">
            <a:extLst>
              <a:ext uri="{FF2B5EF4-FFF2-40B4-BE49-F238E27FC236}">
                <a16:creationId xmlns:a16="http://schemas.microsoft.com/office/drawing/2014/main" id="{DB725D78-366B-736C-E2F1-975687988AA1}"/>
              </a:ext>
            </a:extLst>
          </p:cNvPr>
          <p:cNvSpPr/>
          <p:nvPr/>
        </p:nvSpPr>
        <p:spPr>
          <a:xfrm>
            <a:off x="8695411" y="2745561"/>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Diamond 10">
            <a:extLst>
              <a:ext uri="{FF2B5EF4-FFF2-40B4-BE49-F238E27FC236}">
                <a16:creationId xmlns:a16="http://schemas.microsoft.com/office/drawing/2014/main" id="{11B54EF4-6C58-7353-66D9-423D06186DDF}"/>
              </a:ext>
            </a:extLst>
          </p:cNvPr>
          <p:cNvSpPr/>
          <p:nvPr/>
        </p:nvSpPr>
        <p:spPr>
          <a:xfrm>
            <a:off x="9655380" y="1961817"/>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Diamond 11">
            <a:extLst>
              <a:ext uri="{FF2B5EF4-FFF2-40B4-BE49-F238E27FC236}">
                <a16:creationId xmlns:a16="http://schemas.microsoft.com/office/drawing/2014/main" id="{2EE5296F-B62F-254B-CDA7-B90D16D0D3EE}"/>
              </a:ext>
            </a:extLst>
          </p:cNvPr>
          <p:cNvSpPr/>
          <p:nvPr/>
        </p:nvSpPr>
        <p:spPr>
          <a:xfrm>
            <a:off x="10322118" y="2614698"/>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itle 1">
            <a:extLst>
              <a:ext uri="{FF2B5EF4-FFF2-40B4-BE49-F238E27FC236}">
                <a16:creationId xmlns:a16="http://schemas.microsoft.com/office/drawing/2014/main" id="{1E2DBF7A-9F5E-7F64-5028-AF511E0EB5C4}"/>
              </a:ext>
            </a:extLst>
          </p:cNvPr>
          <p:cNvSpPr>
            <a:spLocks noGrp="1"/>
          </p:cNvSpPr>
          <p:nvPr>
            <p:ph type="title"/>
          </p:nvPr>
        </p:nvSpPr>
        <p:spPr>
          <a:xfrm>
            <a:off x="636262" y="-10013"/>
            <a:ext cx="8578989" cy="524935"/>
          </a:xfrm>
        </p:spPr>
        <p:txBody>
          <a:bodyPr>
            <a:noAutofit/>
          </a:bodyPr>
          <a:lstStyle/>
          <a:p>
            <a:r>
              <a:rPr lang="en-DE" sz="2800" dirty="0"/>
              <a:t>More complex situations</a:t>
            </a:r>
          </a:p>
        </p:txBody>
      </p:sp>
      <p:sp>
        <p:nvSpPr>
          <p:cNvPr id="3" name="Title 1">
            <a:extLst>
              <a:ext uri="{FF2B5EF4-FFF2-40B4-BE49-F238E27FC236}">
                <a16:creationId xmlns:a16="http://schemas.microsoft.com/office/drawing/2014/main" id="{B0C3C8F4-C776-7DE4-5472-8CE08ED8175A}"/>
              </a:ext>
            </a:extLst>
          </p:cNvPr>
          <p:cNvSpPr txBox="1">
            <a:spLocks/>
          </p:cNvSpPr>
          <p:nvPr/>
        </p:nvSpPr>
        <p:spPr>
          <a:xfrm>
            <a:off x="918594" y="1157647"/>
            <a:ext cx="5130962" cy="52493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cap="none">
                <a:solidFill>
                  <a:schemeClr val="tx1"/>
                </a:solidFill>
                <a:latin typeface="Calibri Light" panose="020F0302020204030204" pitchFamily="34" charset="0"/>
                <a:ea typeface="+mj-ea"/>
                <a:cs typeface="+mj-cs"/>
              </a:defRPr>
            </a:lvl1pPr>
          </a:lstStyle>
          <a:p>
            <a:r>
              <a:rPr lang="en-DE" sz="2400" dirty="0"/>
              <a:t>How many peak</a:t>
            </a:r>
            <a:r>
              <a:rPr lang="en-US" sz="2400" dirty="0"/>
              <a:t>(</a:t>
            </a:r>
            <a:r>
              <a:rPr lang="en-DE" sz="2400" dirty="0"/>
              <a:t>s</a:t>
            </a:r>
            <a:r>
              <a:rPr lang="en-US" sz="2400" dirty="0"/>
              <a:t>)</a:t>
            </a:r>
            <a:r>
              <a:rPr lang="en-DE" sz="2400" dirty="0"/>
              <a:t> can you find</a:t>
            </a:r>
            <a:r>
              <a:rPr lang="en-US" sz="2400" dirty="0"/>
              <a:t> here</a:t>
            </a:r>
            <a:r>
              <a:rPr lang="en-DE" sz="2400" dirty="0"/>
              <a:t>?</a:t>
            </a:r>
          </a:p>
        </p:txBody>
      </p:sp>
      <p:sp>
        <p:nvSpPr>
          <p:cNvPr id="5" name="Title 1">
            <a:extLst>
              <a:ext uri="{FF2B5EF4-FFF2-40B4-BE49-F238E27FC236}">
                <a16:creationId xmlns:a16="http://schemas.microsoft.com/office/drawing/2014/main" id="{92B67C16-D40E-346E-B167-0CECBF68178E}"/>
              </a:ext>
            </a:extLst>
          </p:cNvPr>
          <p:cNvSpPr txBox="1">
            <a:spLocks/>
          </p:cNvSpPr>
          <p:nvPr/>
        </p:nvSpPr>
        <p:spPr>
          <a:xfrm>
            <a:off x="6620607" y="1157647"/>
            <a:ext cx="5117614" cy="52493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cap="none">
                <a:solidFill>
                  <a:schemeClr val="tx1"/>
                </a:solidFill>
                <a:latin typeface="Calibri Light" panose="020F0302020204030204" pitchFamily="34" charset="0"/>
                <a:ea typeface="+mj-ea"/>
                <a:cs typeface="+mj-cs"/>
              </a:defRPr>
            </a:lvl1pPr>
          </a:lstStyle>
          <a:p>
            <a:r>
              <a:rPr lang="en-DE" sz="2400" dirty="0"/>
              <a:t>A proposed solution with a hidden peak</a:t>
            </a:r>
          </a:p>
        </p:txBody>
      </p:sp>
      <p:cxnSp>
        <p:nvCxnSpPr>
          <p:cNvPr id="9" name="Straight Arrow Connector 8">
            <a:extLst>
              <a:ext uri="{FF2B5EF4-FFF2-40B4-BE49-F238E27FC236}">
                <a16:creationId xmlns:a16="http://schemas.microsoft.com/office/drawing/2014/main" id="{02C56246-4171-2606-09E4-6558AF167DB7}"/>
              </a:ext>
            </a:extLst>
          </p:cNvPr>
          <p:cNvCxnSpPr/>
          <p:nvPr/>
        </p:nvCxnSpPr>
        <p:spPr>
          <a:xfrm>
            <a:off x="10452981" y="1610012"/>
            <a:ext cx="0" cy="97668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031066-644C-3DE7-C3A6-2DB49DEB539B}"/>
              </a:ext>
            </a:extLst>
          </p:cNvPr>
          <p:cNvSpPr txBox="1"/>
          <p:nvPr/>
        </p:nvSpPr>
        <p:spPr>
          <a:xfrm>
            <a:off x="1718431" y="4811084"/>
            <a:ext cx="574196" cy="1015663"/>
          </a:xfrm>
          <a:prstGeom prst="rect">
            <a:avLst/>
          </a:prstGeom>
          <a:noFill/>
        </p:spPr>
        <p:txBody>
          <a:bodyPr wrap="none" rtlCol="0">
            <a:spAutoFit/>
          </a:bodyPr>
          <a:lstStyle/>
          <a:p>
            <a:r>
              <a:rPr lang="en-US" sz="6000" dirty="0">
                <a:solidFill>
                  <a:srgbClr val="FF0000"/>
                </a:solidFill>
              </a:rPr>
              <a:t>1</a:t>
            </a:r>
            <a:endParaRPr lang="en-DE" sz="6000" dirty="0">
              <a:solidFill>
                <a:srgbClr val="FF0000"/>
              </a:solidFill>
            </a:endParaRPr>
          </a:p>
        </p:txBody>
      </p:sp>
      <p:sp>
        <p:nvSpPr>
          <p:cNvPr id="13" name="TextBox 12">
            <a:extLst>
              <a:ext uri="{FF2B5EF4-FFF2-40B4-BE49-F238E27FC236}">
                <a16:creationId xmlns:a16="http://schemas.microsoft.com/office/drawing/2014/main" id="{73CF5205-D3C3-C410-24E5-B92A37B8B9B1}"/>
              </a:ext>
            </a:extLst>
          </p:cNvPr>
          <p:cNvSpPr txBox="1"/>
          <p:nvPr/>
        </p:nvSpPr>
        <p:spPr>
          <a:xfrm>
            <a:off x="3016612" y="4811083"/>
            <a:ext cx="574196" cy="1015663"/>
          </a:xfrm>
          <a:prstGeom prst="rect">
            <a:avLst/>
          </a:prstGeom>
          <a:noFill/>
        </p:spPr>
        <p:txBody>
          <a:bodyPr wrap="none" rtlCol="0">
            <a:spAutoFit/>
          </a:bodyPr>
          <a:lstStyle/>
          <a:p>
            <a:r>
              <a:rPr lang="en-US" sz="6000" dirty="0">
                <a:solidFill>
                  <a:srgbClr val="0432FF"/>
                </a:solidFill>
              </a:rPr>
              <a:t>2</a:t>
            </a:r>
            <a:endParaRPr lang="en-DE" sz="6000" dirty="0">
              <a:solidFill>
                <a:srgbClr val="0432FF"/>
              </a:solidFill>
            </a:endParaRPr>
          </a:p>
        </p:txBody>
      </p:sp>
      <p:sp>
        <p:nvSpPr>
          <p:cNvPr id="14" name="TextBox 13">
            <a:extLst>
              <a:ext uri="{FF2B5EF4-FFF2-40B4-BE49-F238E27FC236}">
                <a16:creationId xmlns:a16="http://schemas.microsoft.com/office/drawing/2014/main" id="{319B024E-4668-B977-7F57-AA82B9B9E878}"/>
              </a:ext>
            </a:extLst>
          </p:cNvPr>
          <p:cNvSpPr txBox="1"/>
          <p:nvPr/>
        </p:nvSpPr>
        <p:spPr>
          <a:xfrm>
            <a:off x="4314793" y="4811083"/>
            <a:ext cx="574196" cy="1015663"/>
          </a:xfrm>
          <a:prstGeom prst="rect">
            <a:avLst/>
          </a:prstGeom>
          <a:noFill/>
        </p:spPr>
        <p:txBody>
          <a:bodyPr wrap="none" rtlCol="0">
            <a:spAutoFit/>
          </a:bodyPr>
          <a:lstStyle/>
          <a:p>
            <a:r>
              <a:rPr lang="en-US" sz="6000" dirty="0">
                <a:solidFill>
                  <a:srgbClr val="00B050"/>
                </a:solidFill>
              </a:rPr>
              <a:t>3</a:t>
            </a:r>
            <a:endParaRPr lang="en-DE" sz="6000" dirty="0">
              <a:solidFill>
                <a:srgbClr val="00B050"/>
              </a:solidFill>
            </a:endParaRPr>
          </a:p>
        </p:txBody>
      </p:sp>
      <p:pic>
        <p:nvPicPr>
          <p:cNvPr id="15" name="Graphic 14" descr="Badge Tick1 with solid fill">
            <a:extLst>
              <a:ext uri="{FF2B5EF4-FFF2-40B4-BE49-F238E27FC236}">
                <a16:creationId xmlns:a16="http://schemas.microsoft.com/office/drawing/2014/main" id="{F6BB7755-3DC5-6662-2945-1F694615D9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2771" y="4682692"/>
            <a:ext cx="574196" cy="574196"/>
          </a:xfrm>
          <a:prstGeom prst="rect">
            <a:avLst/>
          </a:prstGeom>
        </p:spPr>
      </p:pic>
    </p:spTree>
    <p:extLst>
      <p:ext uri="{BB962C8B-B14F-4D97-AF65-F5344CB8AC3E}">
        <p14:creationId xmlns:p14="http://schemas.microsoft.com/office/powerpoint/2010/main" val="151736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5" grpId="0"/>
      <p:bldP spid="8" grpId="0"/>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black background with numbers&#10;&#10;Description automatically generated">
            <a:extLst>
              <a:ext uri="{FF2B5EF4-FFF2-40B4-BE49-F238E27FC236}">
                <a16:creationId xmlns:a16="http://schemas.microsoft.com/office/drawing/2014/main" id="{19C475A5-BFFD-C2E6-9690-0E1A6FC43596}"/>
              </a:ext>
            </a:extLst>
          </p:cNvPr>
          <p:cNvPicPr>
            <a:picLocks noChangeAspect="1"/>
          </p:cNvPicPr>
          <p:nvPr/>
        </p:nvPicPr>
        <p:blipFill rotWithShape="1">
          <a:blip r:embed="rId2">
            <a:extLst>
              <a:ext uri="{28A0092B-C50C-407E-A947-70E740481C1C}">
                <a14:useLocalDpi xmlns:a14="http://schemas.microsoft.com/office/drawing/2010/main" val="0"/>
              </a:ext>
            </a:extLst>
          </a:blip>
          <a:srcRect r="16258" b="37125"/>
          <a:stretch/>
        </p:blipFill>
        <p:spPr>
          <a:xfrm>
            <a:off x="772487" y="-121090"/>
            <a:ext cx="4310743" cy="2172663"/>
          </a:xfrm>
          <a:prstGeom prst="rect">
            <a:avLst/>
          </a:prstGeom>
        </p:spPr>
      </p:pic>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21</a:t>
            </a:fld>
            <a:endParaRPr lang="de-DE" altLang="de-DE" sz="1333" dirty="0">
              <a:solidFill>
                <a:srgbClr val="D8413E"/>
              </a:solidFill>
              <a:latin typeface="+mn-lt"/>
            </a:endParaRPr>
          </a:p>
        </p:txBody>
      </p:sp>
      <p:sp>
        <p:nvSpPr>
          <p:cNvPr id="5" name="Diamond 4">
            <a:extLst>
              <a:ext uri="{FF2B5EF4-FFF2-40B4-BE49-F238E27FC236}">
                <a16:creationId xmlns:a16="http://schemas.microsoft.com/office/drawing/2014/main" id="{60C10B35-F2F7-72E7-7FF4-8D8C78C584C1}"/>
              </a:ext>
            </a:extLst>
          </p:cNvPr>
          <p:cNvSpPr/>
          <p:nvPr/>
        </p:nvSpPr>
        <p:spPr>
          <a:xfrm>
            <a:off x="2596200" y="662594"/>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Diamond 7">
            <a:extLst>
              <a:ext uri="{FF2B5EF4-FFF2-40B4-BE49-F238E27FC236}">
                <a16:creationId xmlns:a16="http://schemas.microsoft.com/office/drawing/2014/main" id="{8EBD99C9-16DF-4DD6-F1FE-68A171014250}"/>
              </a:ext>
            </a:extLst>
          </p:cNvPr>
          <p:cNvSpPr/>
          <p:nvPr/>
        </p:nvSpPr>
        <p:spPr>
          <a:xfrm>
            <a:off x="3312906" y="0"/>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Diamond 8">
            <a:extLst>
              <a:ext uri="{FF2B5EF4-FFF2-40B4-BE49-F238E27FC236}">
                <a16:creationId xmlns:a16="http://schemas.microsoft.com/office/drawing/2014/main" id="{D8A3D6AF-37FC-72BB-15CB-6FC45F319A6D}"/>
              </a:ext>
            </a:extLst>
          </p:cNvPr>
          <p:cNvSpPr/>
          <p:nvPr/>
        </p:nvSpPr>
        <p:spPr>
          <a:xfrm>
            <a:off x="3780516" y="612827"/>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5" name="Picture 24" descr="A diagram of a function&#10;&#10;Description automatically generated">
            <a:extLst>
              <a:ext uri="{FF2B5EF4-FFF2-40B4-BE49-F238E27FC236}">
                <a16:creationId xmlns:a16="http://schemas.microsoft.com/office/drawing/2014/main" id="{40BB97A6-B01D-F2D4-D5BF-4EA945E216DB}"/>
              </a:ext>
            </a:extLst>
          </p:cNvPr>
          <p:cNvPicPr>
            <a:picLocks noChangeAspect="1"/>
          </p:cNvPicPr>
          <p:nvPr/>
        </p:nvPicPr>
        <p:blipFill rotWithShape="1">
          <a:blip r:embed="rId3">
            <a:extLst>
              <a:ext uri="{28A0092B-C50C-407E-A947-70E740481C1C}">
                <a14:useLocalDpi xmlns:a14="http://schemas.microsoft.com/office/drawing/2010/main" val="0"/>
              </a:ext>
            </a:extLst>
          </a:blip>
          <a:srcRect r="16258" b="37125"/>
          <a:stretch/>
        </p:blipFill>
        <p:spPr>
          <a:xfrm>
            <a:off x="6914061" y="-36883"/>
            <a:ext cx="4310743" cy="2172663"/>
          </a:xfrm>
          <a:prstGeom prst="rect">
            <a:avLst/>
          </a:prstGeom>
        </p:spPr>
      </p:pic>
      <p:sp>
        <p:nvSpPr>
          <p:cNvPr id="38" name="Diamond 37">
            <a:extLst>
              <a:ext uri="{FF2B5EF4-FFF2-40B4-BE49-F238E27FC236}">
                <a16:creationId xmlns:a16="http://schemas.microsoft.com/office/drawing/2014/main" id="{B2CF76DB-D188-7A3C-67A0-645ED29CE529}"/>
              </a:ext>
            </a:extLst>
          </p:cNvPr>
          <p:cNvSpPr/>
          <p:nvPr/>
        </p:nvSpPr>
        <p:spPr>
          <a:xfrm>
            <a:off x="8745420" y="767018"/>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Diamond 38">
            <a:extLst>
              <a:ext uri="{FF2B5EF4-FFF2-40B4-BE49-F238E27FC236}">
                <a16:creationId xmlns:a16="http://schemas.microsoft.com/office/drawing/2014/main" id="{8D99BF59-634D-DFAE-2F53-E0E8A86099D4}"/>
              </a:ext>
            </a:extLst>
          </p:cNvPr>
          <p:cNvSpPr/>
          <p:nvPr/>
        </p:nvSpPr>
        <p:spPr>
          <a:xfrm>
            <a:off x="9481638" y="100990"/>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0" name="Diamond 39">
            <a:extLst>
              <a:ext uri="{FF2B5EF4-FFF2-40B4-BE49-F238E27FC236}">
                <a16:creationId xmlns:a16="http://schemas.microsoft.com/office/drawing/2014/main" id="{9EDB2ADD-B785-8418-C0D0-2A6AD3BFFA80}"/>
              </a:ext>
            </a:extLst>
          </p:cNvPr>
          <p:cNvSpPr/>
          <p:nvPr/>
        </p:nvSpPr>
        <p:spPr>
          <a:xfrm>
            <a:off x="9932839" y="679688"/>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30" name="Group 29">
            <a:extLst>
              <a:ext uri="{FF2B5EF4-FFF2-40B4-BE49-F238E27FC236}">
                <a16:creationId xmlns:a16="http://schemas.microsoft.com/office/drawing/2014/main" id="{743AD704-FA14-1F9B-68A9-3C381C05ADF5}"/>
              </a:ext>
            </a:extLst>
          </p:cNvPr>
          <p:cNvGrpSpPr/>
          <p:nvPr/>
        </p:nvGrpSpPr>
        <p:grpSpPr>
          <a:xfrm>
            <a:off x="6910279" y="2542656"/>
            <a:ext cx="4427012" cy="3643182"/>
            <a:chOff x="5737040" y="1148862"/>
            <a:chExt cx="5851711" cy="4815629"/>
          </a:xfrm>
        </p:grpSpPr>
        <p:pic>
          <p:nvPicPr>
            <p:cNvPr id="28" name="Picture 27" descr="A graph of function and function&#10;&#10;Description automatically generated">
              <a:extLst>
                <a:ext uri="{FF2B5EF4-FFF2-40B4-BE49-F238E27FC236}">
                  <a16:creationId xmlns:a16="http://schemas.microsoft.com/office/drawing/2014/main" id="{CBEF2DF3-E696-A630-26D5-CA69511CFA94}"/>
                </a:ext>
              </a:extLst>
            </p:cNvPr>
            <p:cNvPicPr>
              <a:picLocks noChangeAspect="1"/>
            </p:cNvPicPr>
            <p:nvPr/>
          </p:nvPicPr>
          <p:blipFill rotWithShape="1">
            <a:blip r:embed="rId4">
              <a:extLst>
                <a:ext uri="{28A0092B-C50C-407E-A947-70E740481C1C}">
                  <a14:useLocalDpi xmlns:a14="http://schemas.microsoft.com/office/drawing/2010/main" val="0"/>
                </a:ext>
              </a:extLst>
            </a:blip>
            <a:srcRect l="6216" t="7284" r="7802" b="4268"/>
            <a:stretch/>
          </p:blipFill>
          <p:spPr>
            <a:xfrm>
              <a:off x="5737040" y="1148862"/>
              <a:ext cx="5851711" cy="4815629"/>
            </a:xfrm>
            <a:prstGeom prst="rect">
              <a:avLst/>
            </a:prstGeom>
          </p:spPr>
        </p:pic>
        <p:sp>
          <p:nvSpPr>
            <p:cNvPr id="29" name="Diamond 28">
              <a:extLst>
                <a:ext uri="{FF2B5EF4-FFF2-40B4-BE49-F238E27FC236}">
                  <a16:creationId xmlns:a16="http://schemas.microsoft.com/office/drawing/2014/main" id="{510511AD-87B4-1D32-A508-E9621D14AB06}"/>
                </a:ext>
              </a:extLst>
            </p:cNvPr>
            <p:cNvSpPr/>
            <p:nvPr/>
          </p:nvSpPr>
          <p:spPr>
            <a:xfrm>
              <a:off x="8709787" y="3413026"/>
              <a:ext cx="193516" cy="19351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9" name="Cross 68">
            <a:extLst>
              <a:ext uri="{FF2B5EF4-FFF2-40B4-BE49-F238E27FC236}">
                <a16:creationId xmlns:a16="http://schemas.microsoft.com/office/drawing/2014/main" id="{DA13AAF6-92A3-C480-37B8-80E3C9F98C76}"/>
              </a:ext>
            </a:extLst>
          </p:cNvPr>
          <p:cNvSpPr/>
          <p:nvPr/>
        </p:nvSpPr>
        <p:spPr>
          <a:xfrm rot="2734303">
            <a:off x="10384009" y="4227963"/>
            <a:ext cx="242596" cy="251924"/>
          </a:xfrm>
          <a:prstGeom prst="plus">
            <a:avLst>
              <a:gd name="adj" fmla="val 37121"/>
            </a:avLst>
          </a:prstGeom>
          <a:solidFill>
            <a:srgbClr val="FF2F9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Cross 69">
            <a:extLst>
              <a:ext uri="{FF2B5EF4-FFF2-40B4-BE49-F238E27FC236}">
                <a16:creationId xmlns:a16="http://schemas.microsoft.com/office/drawing/2014/main" id="{B5F3E192-51B0-9C9E-18CA-C718B23E33A8}"/>
              </a:ext>
            </a:extLst>
          </p:cNvPr>
          <p:cNvSpPr/>
          <p:nvPr/>
        </p:nvSpPr>
        <p:spPr>
          <a:xfrm rot="2734303">
            <a:off x="7673099" y="4227963"/>
            <a:ext cx="242596" cy="251924"/>
          </a:xfrm>
          <a:prstGeom prst="plus">
            <a:avLst>
              <a:gd name="adj" fmla="val 37121"/>
            </a:avLst>
          </a:prstGeom>
          <a:solidFill>
            <a:srgbClr val="FF2F9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1" name="Straight Arrow Connector 70">
            <a:extLst>
              <a:ext uri="{FF2B5EF4-FFF2-40B4-BE49-F238E27FC236}">
                <a16:creationId xmlns:a16="http://schemas.microsoft.com/office/drawing/2014/main" id="{A882FD7C-1407-6527-F6F9-6D4C7B999443}"/>
              </a:ext>
            </a:extLst>
          </p:cNvPr>
          <p:cNvCxnSpPr>
            <a:cxnSpLocks/>
          </p:cNvCxnSpPr>
          <p:nvPr/>
        </p:nvCxnSpPr>
        <p:spPr>
          <a:xfrm flipV="1">
            <a:off x="2359354" y="1773621"/>
            <a:ext cx="244552" cy="203303"/>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3E1276C-BC8A-24DC-F55E-E7D6050C5A06}"/>
              </a:ext>
            </a:extLst>
          </p:cNvPr>
          <p:cNvCxnSpPr>
            <a:cxnSpLocks/>
          </p:cNvCxnSpPr>
          <p:nvPr/>
        </p:nvCxnSpPr>
        <p:spPr>
          <a:xfrm flipV="1">
            <a:off x="2540431" y="1068937"/>
            <a:ext cx="63475" cy="454645"/>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8F746EC-6240-7C3F-5257-D5FACD2CF8CF}"/>
              </a:ext>
            </a:extLst>
          </p:cNvPr>
          <p:cNvCxnSpPr>
            <a:cxnSpLocks/>
          </p:cNvCxnSpPr>
          <p:nvPr/>
        </p:nvCxnSpPr>
        <p:spPr>
          <a:xfrm>
            <a:off x="2747513" y="965107"/>
            <a:ext cx="323368"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4F99C39-6239-710C-D70A-AFF94B502C67}"/>
              </a:ext>
            </a:extLst>
          </p:cNvPr>
          <p:cNvCxnSpPr>
            <a:cxnSpLocks/>
          </p:cNvCxnSpPr>
          <p:nvPr/>
        </p:nvCxnSpPr>
        <p:spPr>
          <a:xfrm>
            <a:off x="3443769" y="291046"/>
            <a:ext cx="323368"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872B489-6E3E-009F-C003-DCED9A0034F7}"/>
              </a:ext>
            </a:extLst>
          </p:cNvPr>
          <p:cNvCxnSpPr>
            <a:cxnSpLocks/>
          </p:cNvCxnSpPr>
          <p:nvPr/>
        </p:nvCxnSpPr>
        <p:spPr>
          <a:xfrm>
            <a:off x="2980323" y="1523582"/>
            <a:ext cx="323368"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9B44504-F9B8-8AD2-DC0A-53A462777395}"/>
              </a:ext>
            </a:extLst>
          </p:cNvPr>
          <p:cNvCxnSpPr>
            <a:cxnSpLocks/>
          </p:cNvCxnSpPr>
          <p:nvPr/>
        </p:nvCxnSpPr>
        <p:spPr>
          <a:xfrm>
            <a:off x="4301606" y="1880786"/>
            <a:ext cx="263995" cy="254994"/>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B4007CD-314B-4EBB-9CB8-9EB6D800A086}"/>
              </a:ext>
            </a:extLst>
          </p:cNvPr>
          <p:cNvCxnSpPr>
            <a:cxnSpLocks/>
          </p:cNvCxnSpPr>
          <p:nvPr/>
        </p:nvCxnSpPr>
        <p:spPr>
          <a:xfrm>
            <a:off x="3934105" y="897881"/>
            <a:ext cx="279619" cy="62570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4E1FEF0-9A0F-4782-7BA4-4AE0FA29FA70}"/>
              </a:ext>
            </a:extLst>
          </p:cNvPr>
          <p:cNvCxnSpPr>
            <a:cxnSpLocks/>
          </p:cNvCxnSpPr>
          <p:nvPr/>
        </p:nvCxnSpPr>
        <p:spPr>
          <a:xfrm flipV="1">
            <a:off x="3197981" y="371585"/>
            <a:ext cx="56014" cy="61620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119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22</a:t>
            </a:fld>
            <a:endParaRPr lang="de-DE" altLang="de-DE" sz="1333" dirty="0">
              <a:solidFill>
                <a:srgbClr val="D8413E"/>
              </a:solidFill>
              <a:latin typeface="+mn-lt"/>
            </a:endParaRPr>
          </a:p>
        </p:txBody>
      </p:sp>
      <p:pic>
        <p:nvPicPr>
          <p:cNvPr id="3" name="Picture 2" descr="A graph of different types of lines&#10;&#10;Description automatically generated with medium confidence">
            <a:extLst>
              <a:ext uri="{FF2B5EF4-FFF2-40B4-BE49-F238E27FC236}">
                <a16:creationId xmlns:a16="http://schemas.microsoft.com/office/drawing/2014/main" id="{9235BA7D-256A-48E6-DDEA-2F957E8284C7}"/>
              </a:ext>
            </a:extLst>
          </p:cNvPr>
          <p:cNvPicPr>
            <a:picLocks noChangeAspect="1"/>
          </p:cNvPicPr>
          <p:nvPr/>
        </p:nvPicPr>
        <p:blipFill rotWithShape="1">
          <a:blip r:embed="rId2">
            <a:extLst>
              <a:ext uri="{28A0092B-C50C-407E-A947-70E740481C1C}">
                <a14:useLocalDpi xmlns:a14="http://schemas.microsoft.com/office/drawing/2010/main" val="0"/>
              </a:ext>
            </a:extLst>
          </a:blip>
          <a:srcRect t="32900" b="36375"/>
          <a:stretch/>
        </p:blipFill>
        <p:spPr>
          <a:xfrm>
            <a:off x="391682" y="2256230"/>
            <a:ext cx="5704318" cy="2107117"/>
          </a:xfrm>
          <a:prstGeom prst="rect">
            <a:avLst/>
          </a:prstGeom>
        </p:spPr>
      </p:pic>
      <p:sp>
        <p:nvSpPr>
          <p:cNvPr id="5" name="Diamond 4">
            <a:extLst>
              <a:ext uri="{FF2B5EF4-FFF2-40B4-BE49-F238E27FC236}">
                <a16:creationId xmlns:a16="http://schemas.microsoft.com/office/drawing/2014/main" id="{60C10B35-F2F7-72E7-7FF4-8D8C78C584C1}"/>
              </a:ext>
            </a:extLst>
          </p:cNvPr>
          <p:cNvSpPr/>
          <p:nvPr/>
        </p:nvSpPr>
        <p:spPr>
          <a:xfrm>
            <a:off x="2584656" y="797054"/>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Diamond 7">
            <a:extLst>
              <a:ext uri="{FF2B5EF4-FFF2-40B4-BE49-F238E27FC236}">
                <a16:creationId xmlns:a16="http://schemas.microsoft.com/office/drawing/2014/main" id="{8EBD99C9-16DF-4DD6-F1FE-68A171014250}"/>
              </a:ext>
            </a:extLst>
          </p:cNvPr>
          <p:cNvSpPr/>
          <p:nvPr/>
        </p:nvSpPr>
        <p:spPr>
          <a:xfrm>
            <a:off x="3307454" y="160183"/>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Diamond 8">
            <a:extLst>
              <a:ext uri="{FF2B5EF4-FFF2-40B4-BE49-F238E27FC236}">
                <a16:creationId xmlns:a16="http://schemas.microsoft.com/office/drawing/2014/main" id="{D8A3D6AF-37FC-72BB-15CB-6FC45F319A6D}"/>
              </a:ext>
            </a:extLst>
          </p:cNvPr>
          <p:cNvSpPr/>
          <p:nvPr/>
        </p:nvSpPr>
        <p:spPr>
          <a:xfrm>
            <a:off x="3779908" y="693224"/>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4" name="Straight Arrow Connector 13">
            <a:extLst>
              <a:ext uri="{FF2B5EF4-FFF2-40B4-BE49-F238E27FC236}">
                <a16:creationId xmlns:a16="http://schemas.microsoft.com/office/drawing/2014/main" id="{1B5D9206-CCD7-19F8-194D-836ABA670BB4}"/>
              </a:ext>
            </a:extLst>
          </p:cNvPr>
          <p:cNvCxnSpPr>
            <a:cxnSpLocks/>
            <a:endCxn id="20" idx="0"/>
          </p:cNvCxnSpPr>
          <p:nvPr/>
        </p:nvCxnSpPr>
        <p:spPr>
          <a:xfrm>
            <a:off x="2734769" y="1058780"/>
            <a:ext cx="0" cy="229183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796609-80AB-9B23-C39C-163A06BD25F3}"/>
              </a:ext>
            </a:extLst>
          </p:cNvPr>
          <p:cNvCxnSpPr>
            <a:cxnSpLocks/>
            <a:endCxn id="22" idx="0"/>
          </p:cNvCxnSpPr>
          <p:nvPr/>
        </p:nvCxnSpPr>
        <p:spPr>
          <a:xfrm flipH="1">
            <a:off x="3434554" y="371585"/>
            <a:ext cx="9215" cy="297902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E5579DC-57AD-AE9F-B4D3-4F79EFB63B3A}"/>
              </a:ext>
            </a:extLst>
          </p:cNvPr>
          <p:cNvCxnSpPr>
            <a:cxnSpLocks/>
          </p:cNvCxnSpPr>
          <p:nvPr/>
        </p:nvCxnSpPr>
        <p:spPr>
          <a:xfrm>
            <a:off x="3934106" y="897881"/>
            <a:ext cx="0" cy="307696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Diamond 19">
            <a:extLst>
              <a:ext uri="{FF2B5EF4-FFF2-40B4-BE49-F238E27FC236}">
                <a16:creationId xmlns:a16="http://schemas.microsoft.com/office/drawing/2014/main" id="{A94C091B-E4CD-FFD4-2B94-5450F71F8FB8}"/>
              </a:ext>
            </a:extLst>
          </p:cNvPr>
          <p:cNvSpPr/>
          <p:nvPr/>
        </p:nvSpPr>
        <p:spPr>
          <a:xfrm>
            <a:off x="2603906" y="3350612"/>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Diamond 20">
            <a:extLst>
              <a:ext uri="{FF2B5EF4-FFF2-40B4-BE49-F238E27FC236}">
                <a16:creationId xmlns:a16="http://schemas.microsoft.com/office/drawing/2014/main" id="{F0FF0FF9-4B72-83B8-9F1A-ED3B8D082DEC}"/>
              </a:ext>
            </a:extLst>
          </p:cNvPr>
          <p:cNvSpPr/>
          <p:nvPr/>
        </p:nvSpPr>
        <p:spPr>
          <a:xfrm>
            <a:off x="2909197" y="3350612"/>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Diamond 21">
            <a:extLst>
              <a:ext uri="{FF2B5EF4-FFF2-40B4-BE49-F238E27FC236}">
                <a16:creationId xmlns:a16="http://schemas.microsoft.com/office/drawing/2014/main" id="{34779D85-D84C-7DF9-6ED0-5485142EF77F}"/>
              </a:ext>
            </a:extLst>
          </p:cNvPr>
          <p:cNvSpPr/>
          <p:nvPr/>
        </p:nvSpPr>
        <p:spPr>
          <a:xfrm>
            <a:off x="3303691" y="3350612"/>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5" name="Picture 24" descr="A diagram of a function&#10;&#10;Description automatically generated">
            <a:extLst>
              <a:ext uri="{FF2B5EF4-FFF2-40B4-BE49-F238E27FC236}">
                <a16:creationId xmlns:a16="http://schemas.microsoft.com/office/drawing/2014/main" id="{40BB97A6-B01D-F2D4-D5BF-4EA945E216DB}"/>
              </a:ext>
            </a:extLst>
          </p:cNvPr>
          <p:cNvPicPr>
            <a:picLocks noChangeAspect="1"/>
          </p:cNvPicPr>
          <p:nvPr/>
        </p:nvPicPr>
        <p:blipFill rotWithShape="1">
          <a:blip r:embed="rId3">
            <a:extLst>
              <a:ext uri="{28A0092B-C50C-407E-A947-70E740481C1C}">
                <a14:useLocalDpi xmlns:a14="http://schemas.microsoft.com/office/drawing/2010/main" val="0"/>
              </a:ext>
            </a:extLst>
          </a:blip>
          <a:srcRect r="16258" b="37125"/>
          <a:stretch/>
        </p:blipFill>
        <p:spPr>
          <a:xfrm>
            <a:off x="6914061" y="-36883"/>
            <a:ext cx="4310743" cy="2172663"/>
          </a:xfrm>
          <a:prstGeom prst="rect">
            <a:avLst/>
          </a:prstGeom>
        </p:spPr>
      </p:pic>
      <p:pic>
        <p:nvPicPr>
          <p:cNvPr id="26" name="Picture 25" descr="A black background with numbers&#10;&#10;Description automatically generated">
            <a:extLst>
              <a:ext uri="{FF2B5EF4-FFF2-40B4-BE49-F238E27FC236}">
                <a16:creationId xmlns:a16="http://schemas.microsoft.com/office/drawing/2014/main" id="{19C475A5-BFFD-C2E6-9690-0E1A6FC43596}"/>
              </a:ext>
            </a:extLst>
          </p:cNvPr>
          <p:cNvPicPr>
            <a:picLocks noChangeAspect="1"/>
          </p:cNvPicPr>
          <p:nvPr/>
        </p:nvPicPr>
        <p:blipFill rotWithShape="1">
          <a:blip r:embed="rId4">
            <a:extLst>
              <a:ext uri="{28A0092B-C50C-407E-A947-70E740481C1C}">
                <a14:useLocalDpi xmlns:a14="http://schemas.microsoft.com/office/drawing/2010/main" val="0"/>
              </a:ext>
            </a:extLst>
          </a:blip>
          <a:srcRect r="16258" b="37125"/>
          <a:stretch/>
        </p:blipFill>
        <p:spPr>
          <a:xfrm>
            <a:off x="753825" y="0"/>
            <a:ext cx="4310743" cy="2172663"/>
          </a:xfrm>
          <a:prstGeom prst="rect">
            <a:avLst/>
          </a:prstGeom>
        </p:spPr>
      </p:pic>
      <p:sp>
        <p:nvSpPr>
          <p:cNvPr id="36" name="&quot;No&quot; Symbol 35">
            <a:extLst>
              <a:ext uri="{FF2B5EF4-FFF2-40B4-BE49-F238E27FC236}">
                <a16:creationId xmlns:a16="http://schemas.microsoft.com/office/drawing/2014/main" id="{C0754B1A-44E2-7BCB-630C-2F4F48AF1E4E}"/>
              </a:ext>
            </a:extLst>
          </p:cNvPr>
          <p:cNvSpPr/>
          <p:nvPr/>
        </p:nvSpPr>
        <p:spPr>
          <a:xfrm>
            <a:off x="2910729" y="3336406"/>
            <a:ext cx="290138" cy="290138"/>
          </a:xfrm>
          <a:prstGeom prst="noSmoking">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38" name="Diamond 37">
            <a:extLst>
              <a:ext uri="{FF2B5EF4-FFF2-40B4-BE49-F238E27FC236}">
                <a16:creationId xmlns:a16="http://schemas.microsoft.com/office/drawing/2014/main" id="{B2CF76DB-D188-7A3C-67A0-645ED29CE529}"/>
              </a:ext>
            </a:extLst>
          </p:cNvPr>
          <p:cNvSpPr/>
          <p:nvPr/>
        </p:nvSpPr>
        <p:spPr>
          <a:xfrm>
            <a:off x="8727309" y="807211"/>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Diamond 38">
            <a:extLst>
              <a:ext uri="{FF2B5EF4-FFF2-40B4-BE49-F238E27FC236}">
                <a16:creationId xmlns:a16="http://schemas.microsoft.com/office/drawing/2014/main" id="{8D99BF59-634D-DFAE-2F53-E0E8A86099D4}"/>
              </a:ext>
            </a:extLst>
          </p:cNvPr>
          <p:cNvSpPr/>
          <p:nvPr/>
        </p:nvSpPr>
        <p:spPr>
          <a:xfrm>
            <a:off x="9450107" y="170340"/>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0" name="Diamond 39">
            <a:extLst>
              <a:ext uri="{FF2B5EF4-FFF2-40B4-BE49-F238E27FC236}">
                <a16:creationId xmlns:a16="http://schemas.microsoft.com/office/drawing/2014/main" id="{9EDB2ADD-B785-8418-C0D0-2A6AD3BFFA80}"/>
              </a:ext>
            </a:extLst>
          </p:cNvPr>
          <p:cNvSpPr/>
          <p:nvPr/>
        </p:nvSpPr>
        <p:spPr>
          <a:xfrm>
            <a:off x="9922561" y="703381"/>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42" name="Group 41">
            <a:extLst>
              <a:ext uri="{FF2B5EF4-FFF2-40B4-BE49-F238E27FC236}">
                <a16:creationId xmlns:a16="http://schemas.microsoft.com/office/drawing/2014/main" id="{61B7B4AD-97A5-D38F-AE5D-D0EAC5BE3307}"/>
              </a:ext>
            </a:extLst>
          </p:cNvPr>
          <p:cNvGrpSpPr/>
          <p:nvPr/>
        </p:nvGrpSpPr>
        <p:grpSpPr>
          <a:xfrm>
            <a:off x="6910279" y="2542656"/>
            <a:ext cx="4427012" cy="3643182"/>
            <a:chOff x="6910279" y="2542656"/>
            <a:chExt cx="4427012" cy="3643182"/>
          </a:xfrm>
        </p:grpSpPr>
        <p:grpSp>
          <p:nvGrpSpPr>
            <p:cNvPr id="30" name="Group 29">
              <a:extLst>
                <a:ext uri="{FF2B5EF4-FFF2-40B4-BE49-F238E27FC236}">
                  <a16:creationId xmlns:a16="http://schemas.microsoft.com/office/drawing/2014/main" id="{743AD704-FA14-1F9B-68A9-3C381C05ADF5}"/>
                </a:ext>
              </a:extLst>
            </p:cNvPr>
            <p:cNvGrpSpPr/>
            <p:nvPr/>
          </p:nvGrpSpPr>
          <p:grpSpPr>
            <a:xfrm>
              <a:off x="6910279" y="2542656"/>
              <a:ext cx="4427012" cy="3643182"/>
              <a:chOff x="5737040" y="1148862"/>
              <a:chExt cx="5851711" cy="4815629"/>
            </a:xfrm>
          </p:grpSpPr>
          <p:pic>
            <p:nvPicPr>
              <p:cNvPr id="28" name="Picture 27" descr="A graph of function and function&#10;&#10;Description automatically generated">
                <a:extLst>
                  <a:ext uri="{FF2B5EF4-FFF2-40B4-BE49-F238E27FC236}">
                    <a16:creationId xmlns:a16="http://schemas.microsoft.com/office/drawing/2014/main" id="{CBEF2DF3-E696-A630-26D5-CA69511CFA94}"/>
                  </a:ext>
                </a:extLst>
              </p:cNvPr>
              <p:cNvPicPr>
                <a:picLocks noChangeAspect="1"/>
              </p:cNvPicPr>
              <p:nvPr/>
            </p:nvPicPr>
            <p:blipFill rotWithShape="1">
              <a:blip r:embed="rId5">
                <a:extLst>
                  <a:ext uri="{28A0092B-C50C-407E-A947-70E740481C1C}">
                    <a14:useLocalDpi xmlns:a14="http://schemas.microsoft.com/office/drawing/2010/main" val="0"/>
                  </a:ext>
                </a:extLst>
              </a:blip>
              <a:srcRect l="6216" t="7284" r="7802" b="4268"/>
              <a:stretch/>
            </p:blipFill>
            <p:spPr>
              <a:xfrm>
                <a:off x="5737040" y="1148862"/>
                <a:ext cx="5851711" cy="4815629"/>
              </a:xfrm>
              <a:prstGeom prst="rect">
                <a:avLst/>
              </a:prstGeom>
            </p:spPr>
          </p:pic>
          <p:sp>
            <p:nvSpPr>
              <p:cNvPr id="29" name="Diamond 28">
                <a:extLst>
                  <a:ext uri="{FF2B5EF4-FFF2-40B4-BE49-F238E27FC236}">
                    <a16:creationId xmlns:a16="http://schemas.microsoft.com/office/drawing/2014/main" id="{510511AD-87B4-1D32-A508-E9621D14AB06}"/>
                  </a:ext>
                </a:extLst>
              </p:cNvPr>
              <p:cNvSpPr/>
              <p:nvPr/>
            </p:nvSpPr>
            <p:spPr>
              <a:xfrm>
                <a:off x="8709787" y="3413026"/>
                <a:ext cx="193516" cy="19351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41" name="Diamond 40">
              <a:extLst>
                <a:ext uri="{FF2B5EF4-FFF2-40B4-BE49-F238E27FC236}">
                  <a16:creationId xmlns:a16="http://schemas.microsoft.com/office/drawing/2014/main" id="{FB655049-0B00-050C-E0EB-A424D9451DBE}"/>
                </a:ext>
              </a:extLst>
            </p:cNvPr>
            <p:cNvSpPr/>
            <p:nvPr/>
          </p:nvSpPr>
          <p:spPr>
            <a:xfrm>
              <a:off x="9149570" y="3092354"/>
              <a:ext cx="146401" cy="146401"/>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44" name="Graphic 43" descr="Warning with solid fill">
            <a:extLst>
              <a:ext uri="{FF2B5EF4-FFF2-40B4-BE49-F238E27FC236}">
                <a16:creationId xmlns:a16="http://schemas.microsoft.com/office/drawing/2014/main" id="{8C131BAF-C794-6AA2-A14B-EE2E5D3788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82171" y="3944772"/>
            <a:ext cx="359463" cy="359463"/>
          </a:xfrm>
          <a:prstGeom prst="rect">
            <a:avLst/>
          </a:prstGeom>
        </p:spPr>
      </p:pic>
      <p:pic>
        <p:nvPicPr>
          <p:cNvPr id="46" name="Graphic 45" descr="Question Mark with solid fill">
            <a:extLst>
              <a:ext uri="{FF2B5EF4-FFF2-40B4-BE49-F238E27FC236}">
                <a16:creationId xmlns:a16="http://schemas.microsoft.com/office/drawing/2014/main" id="{0F5E6DD8-5D49-8C52-95CD-5642356F30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1924" y="3576048"/>
            <a:ext cx="490538" cy="490538"/>
          </a:xfrm>
          <a:prstGeom prst="rect">
            <a:avLst/>
          </a:prstGeom>
        </p:spPr>
      </p:pic>
      <p:cxnSp>
        <p:nvCxnSpPr>
          <p:cNvPr id="50" name="Straight Arrow Connector 49">
            <a:extLst>
              <a:ext uri="{FF2B5EF4-FFF2-40B4-BE49-F238E27FC236}">
                <a16:creationId xmlns:a16="http://schemas.microsoft.com/office/drawing/2014/main" id="{C6BA4377-6AAA-439B-CFBF-5E328E021B6A}"/>
              </a:ext>
            </a:extLst>
          </p:cNvPr>
          <p:cNvCxnSpPr>
            <a:cxnSpLocks/>
          </p:cNvCxnSpPr>
          <p:nvPr/>
        </p:nvCxnSpPr>
        <p:spPr>
          <a:xfrm flipV="1">
            <a:off x="9205555" y="3125592"/>
            <a:ext cx="506278" cy="9354"/>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A2755CE-0716-2755-4AA9-34D8B7DEA085}"/>
              </a:ext>
            </a:extLst>
          </p:cNvPr>
          <p:cNvCxnSpPr>
            <a:cxnSpLocks/>
          </p:cNvCxnSpPr>
          <p:nvPr/>
        </p:nvCxnSpPr>
        <p:spPr>
          <a:xfrm flipV="1">
            <a:off x="10309540" y="4267850"/>
            <a:ext cx="506278" cy="9354"/>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364EA762-2209-AC94-6412-D9D529086B10}"/>
              </a:ext>
            </a:extLst>
          </p:cNvPr>
          <p:cNvSpPr/>
          <p:nvPr/>
        </p:nvSpPr>
        <p:spPr>
          <a:xfrm rot="19904269">
            <a:off x="8977684" y="3550673"/>
            <a:ext cx="487222" cy="1606504"/>
          </a:xfrm>
          <a:prstGeom prst="ellipse">
            <a:avLst/>
          </a:prstGeom>
          <a:solidFill>
            <a:schemeClr val="accent2">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Oval 56">
            <a:extLst>
              <a:ext uri="{FF2B5EF4-FFF2-40B4-BE49-F238E27FC236}">
                <a16:creationId xmlns:a16="http://schemas.microsoft.com/office/drawing/2014/main" id="{1C76E5CE-89A9-4662-249B-AE903BDE02E7}"/>
              </a:ext>
            </a:extLst>
          </p:cNvPr>
          <p:cNvSpPr/>
          <p:nvPr/>
        </p:nvSpPr>
        <p:spPr>
          <a:xfrm rot="19253875">
            <a:off x="9502406" y="3016949"/>
            <a:ext cx="487222" cy="1606504"/>
          </a:xfrm>
          <a:prstGeom prst="ellipse">
            <a:avLst/>
          </a:prstGeom>
          <a:solidFill>
            <a:schemeClr val="accent2">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8" name="Oval 57">
            <a:extLst>
              <a:ext uri="{FF2B5EF4-FFF2-40B4-BE49-F238E27FC236}">
                <a16:creationId xmlns:a16="http://schemas.microsoft.com/office/drawing/2014/main" id="{A756D0A7-066E-6DD4-3EE9-1D7B4092B0FE}"/>
              </a:ext>
            </a:extLst>
          </p:cNvPr>
          <p:cNvSpPr/>
          <p:nvPr/>
        </p:nvSpPr>
        <p:spPr>
          <a:xfrm rot="19253875">
            <a:off x="3799968" y="3644875"/>
            <a:ext cx="268274" cy="569841"/>
          </a:xfrm>
          <a:prstGeom prst="ellipse">
            <a:avLst/>
          </a:prstGeom>
          <a:solidFill>
            <a:schemeClr val="accent2">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7" name="Straight Arrow Connector 46">
            <a:extLst>
              <a:ext uri="{FF2B5EF4-FFF2-40B4-BE49-F238E27FC236}">
                <a16:creationId xmlns:a16="http://schemas.microsoft.com/office/drawing/2014/main" id="{B2B721D9-5FF4-9C7C-B551-14E962B4454F}"/>
              </a:ext>
            </a:extLst>
          </p:cNvPr>
          <p:cNvCxnSpPr>
            <a:cxnSpLocks/>
          </p:cNvCxnSpPr>
          <p:nvPr/>
        </p:nvCxnSpPr>
        <p:spPr>
          <a:xfrm>
            <a:off x="9232460" y="4328771"/>
            <a:ext cx="217647" cy="889788"/>
          </a:xfrm>
          <a:prstGeom prst="straightConnector1">
            <a:avLst/>
          </a:prstGeom>
          <a:ln w="38100">
            <a:solidFill>
              <a:srgbClr val="FF2F9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74DAFDD-EDE3-E9D4-00DC-A9CFD6EB9018}"/>
              </a:ext>
            </a:extLst>
          </p:cNvPr>
          <p:cNvCxnSpPr>
            <a:cxnSpLocks/>
          </p:cNvCxnSpPr>
          <p:nvPr/>
        </p:nvCxnSpPr>
        <p:spPr>
          <a:xfrm>
            <a:off x="9645147" y="3746326"/>
            <a:ext cx="319550" cy="72196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C398570-D3B6-DB25-CABE-D317619D99A6}"/>
              </a:ext>
            </a:extLst>
          </p:cNvPr>
          <p:cNvCxnSpPr>
            <a:cxnSpLocks/>
          </p:cNvCxnSpPr>
          <p:nvPr/>
        </p:nvCxnSpPr>
        <p:spPr>
          <a:xfrm flipV="1">
            <a:off x="8825709" y="3622811"/>
            <a:ext cx="506278" cy="9354"/>
          </a:xfrm>
          <a:prstGeom prst="straightConnector1">
            <a:avLst/>
          </a:prstGeom>
          <a:ln w="38100">
            <a:solidFill>
              <a:srgbClr val="FF2F9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B300B42-9E97-B839-95D3-5EF5715BFA28}"/>
              </a:ext>
            </a:extLst>
          </p:cNvPr>
          <p:cNvCxnSpPr>
            <a:cxnSpLocks/>
          </p:cNvCxnSpPr>
          <p:nvPr/>
        </p:nvCxnSpPr>
        <p:spPr>
          <a:xfrm flipV="1">
            <a:off x="9604220" y="5018439"/>
            <a:ext cx="506278" cy="9354"/>
          </a:xfrm>
          <a:prstGeom prst="straightConnector1">
            <a:avLst/>
          </a:prstGeom>
          <a:ln w="38100">
            <a:solidFill>
              <a:srgbClr val="FF2F92"/>
            </a:solidFill>
            <a:tailEnd type="triangle"/>
          </a:ln>
        </p:spPr>
        <p:style>
          <a:lnRef idx="1">
            <a:schemeClr val="accent1"/>
          </a:lnRef>
          <a:fillRef idx="0">
            <a:schemeClr val="accent1"/>
          </a:fillRef>
          <a:effectRef idx="0">
            <a:schemeClr val="accent1"/>
          </a:effectRef>
          <a:fontRef idx="minor">
            <a:schemeClr val="tx1"/>
          </a:fontRef>
        </p:style>
      </p:cxnSp>
      <p:sp>
        <p:nvSpPr>
          <p:cNvPr id="67" name="Cross 66">
            <a:extLst>
              <a:ext uri="{FF2B5EF4-FFF2-40B4-BE49-F238E27FC236}">
                <a16:creationId xmlns:a16="http://schemas.microsoft.com/office/drawing/2014/main" id="{2BA69D1A-B041-4DA5-FCFA-57AB888D05C2}"/>
              </a:ext>
            </a:extLst>
          </p:cNvPr>
          <p:cNvSpPr/>
          <p:nvPr/>
        </p:nvSpPr>
        <p:spPr>
          <a:xfrm rot="2734303">
            <a:off x="4504105" y="3353712"/>
            <a:ext cx="242596" cy="251924"/>
          </a:xfrm>
          <a:prstGeom prst="plus">
            <a:avLst>
              <a:gd name="adj" fmla="val 37121"/>
            </a:avLst>
          </a:prstGeom>
          <a:solidFill>
            <a:srgbClr val="FF2F9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Cross 67">
            <a:extLst>
              <a:ext uri="{FF2B5EF4-FFF2-40B4-BE49-F238E27FC236}">
                <a16:creationId xmlns:a16="http://schemas.microsoft.com/office/drawing/2014/main" id="{95141694-5D01-4F51-F85F-2971A8217964}"/>
              </a:ext>
            </a:extLst>
          </p:cNvPr>
          <p:cNvSpPr/>
          <p:nvPr/>
        </p:nvSpPr>
        <p:spPr>
          <a:xfrm rot="2734303">
            <a:off x="1984629" y="3331405"/>
            <a:ext cx="242596" cy="251924"/>
          </a:xfrm>
          <a:prstGeom prst="plus">
            <a:avLst>
              <a:gd name="adj" fmla="val 37121"/>
            </a:avLst>
          </a:prstGeom>
          <a:solidFill>
            <a:srgbClr val="FF2F9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9" name="Cross 68">
            <a:extLst>
              <a:ext uri="{FF2B5EF4-FFF2-40B4-BE49-F238E27FC236}">
                <a16:creationId xmlns:a16="http://schemas.microsoft.com/office/drawing/2014/main" id="{DA13AAF6-92A3-C480-37B8-80E3C9F98C76}"/>
              </a:ext>
            </a:extLst>
          </p:cNvPr>
          <p:cNvSpPr/>
          <p:nvPr/>
        </p:nvSpPr>
        <p:spPr>
          <a:xfrm rot="2734303">
            <a:off x="10384009" y="4227963"/>
            <a:ext cx="242596" cy="251924"/>
          </a:xfrm>
          <a:prstGeom prst="plus">
            <a:avLst>
              <a:gd name="adj" fmla="val 37121"/>
            </a:avLst>
          </a:prstGeom>
          <a:solidFill>
            <a:srgbClr val="FF2F9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Cross 69">
            <a:extLst>
              <a:ext uri="{FF2B5EF4-FFF2-40B4-BE49-F238E27FC236}">
                <a16:creationId xmlns:a16="http://schemas.microsoft.com/office/drawing/2014/main" id="{B5F3E192-51B0-9C9E-18CA-C718B23E33A8}"/>
              </a:ext>
            </a:extLst>
          </p:cNvPr>
          <p:cNvSpPr/>
          <p:nvPr/>
        </p:nvSpPr>
        <p:spPr>
          <a:xfrm rot="2734303">
            <a:off x="7673099" y="4227963"/>
            <a:ext cx="242596" cy="251924"/>
          </a:xfrm>
          <a:prstGeom prst="plus">
            <a:avLst>
              <a:gd name="adj" fmla="val 37121"/>
            </a:avLst>
          </a:prstGeom>
          <a:solidFill>
            <a:srgbClr val="FF2F9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extBox 1">
            <a:extLst>
              <a:ext uri="{FF2B5EF4-FFF2-40B4-BE49-F238E27FC236}">
                <a16:creationId xmlns:a16="http://schemas.microsoft.com/office/drawing/2014/main" id="{35F8E1D9-7967-0D7C-7AA4-8497989E3F0E}"/>
              </a:ext>
            </a:extLst>
          </p:cNvPr>
          <p:cNvSpPr txBox="1"/>
          <p:nvPr/>
        </p:nvSpPr>
        <p:spPr>
          <a:xfrm>
            <a:off x="4522923" y="3722200"/>
            <a:ext cx="2397171" cy="369332"/>
          </a:xfrm>
          <a:prstGeom prst="rect">
            <a:avLst/>
          </a:prstGeom>
          <a:solidFill>
            <a:srgbClr val="FF2F92"/>
          </a:solidFill>
        </p:spPr>
        <p:txBody>
          <a:bodyPr wrap="square" rtlCol="0">
            <a:spAutoFit/>
          </a:bodyPr>
          <a:lstStyle/>
          <a:p>
            <a:r>
              <a:rPr lang="en-US" dirty="0">
                <a:solidFill>
                  <a:schemeClr val="bg1"/>
                </a:solidFill>
              </a:rPr>
              <a:t>First derivative curve</a:t>
            </a:r>
          </a:p>
        </p:txBody>
      </p:sp>
    </p:spTree>
    <p:extLst>
      <p:ext uri="{BB962C8B-B14F-4D97-AF65-F5344CB8AC3E}">
        <p14:creationId xmlns:p14="http://schemas.microsoft.com/office/powerpoint/2010/main" val="303028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36" grpId="0" animBg="1"/>
      <p:bldP spid="56" grpId="0" animBg="1"/>
      <p:bldP spid="57" grpId="0" animBg="1"/>
      <p:bldP spid="58" grpId="0" animBg="1"/>
      <p:bldP spid="67" grpId="0" animBg="1"/>
      <p:bldP spid="6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black background with numbers&#10;&#10;Description automatically generated">
            <a:extLst>
              <a:ext uri="{FF2B5EF4-FFF2-40B4-BE49-F238E27FC236}">
                <a16:creationId xmlns:a16="http://schemas.microsoft.com/office/drawing/2014/main" id="{19C475A5-BFFD-C2E6-9690-0E1A6FC43596}"/>
              </a:ext>
            </a:extLst>
          </p:cNvPr>
          <p:cNvPicPr>
            <a:picLocks noChangeAspect="1"/>
          </p:cNvPicPr>
          <p:nvPr/>
        </p:nvPicPr>
        <p:blipFill rotWithShape="1">
          <a:blip r:embed="rId2">
            <a:extLst>
              <a:ext uri="{28A0092B-C50C-407E-A947-70E740481C1C}">
                <a14:useLocalDpi xmlns:a14="http://schemas.microsoft.com/office/drawing/2010/main" val="0"/>
              </a:ext>
            </a:extLst>
          </a:blip>
          <a:srcRect r="16258" b="37125"/>
          <a:stretch/>
        </p:blipFill>
        <p:spPr>
          <a:xfrm>
            <a:off x="772487" y="-121090"/>
            <a:ext cx="4310743" cy="2172663"/>
          </a:xfrm>
          <a:prstGeom prst="rect">
            <a:avLst/>
          </a:prstGeom>
        </p:spPr>
      </p:pic>
      <p:pic>
        <p:nvPicPr>
          <p:cNvPr id="28" name="Picture 27" descr="A graph of function and function&#10;&#10;Description automatically generated">
            <a:extLst>
              <a:ext uri="{FF2B5EF4-FFF2-40B4-BE49-F238E27FC236}">
                <a16:creationId xmlns:a16="http://schemas.microsoft.com/office/drawing/2014/main" id="{CBEF2DF3-E696-A630-26D5-CA69511CFA94}"/>
              </a:ext>
            </a:extLst>
          </p:cNvPr>
          <p:cNvPicPr>
            <a:picLocks noChangeAspect="1"/>
          </p:cNvPicPr>
          <p:nvPr/>
        </p:nvPicPr>
        <p:blipFill rotWithShape="1">
          <a:blip r:embed="rId3">
            <a:extLst>
              <a:ext uri="{28A0092B-C50C-407E-A947-70E740481C1C}">
                <a14:useLocalDpi xmlns:a14="http://schemas.microsoft.com/office/drawing/2010/main" val="0"/>
              </a:ext>
            </a:extLst>
          </a:blip>
          <a:srcRect l="6216" t="7284" r="7802" b="4268"/>
          <a:stretch/>
        </p:blipFill>
        <p:spPr>
          <a:xfrm>
            <a:off x="6910279" y="2542656"/>
            <a:ext cx="4427012" cy="3643182"/>
          </a:xfrm>
          <a:prstGeom prst="rect">
            <a:avLst/>
          </a:prstGeom>
        </p:spPr>
      </p:pic>
      <p:sp>
        <p:nvSpPr>
          <p:cNvPr id="56" name="Oval 55">
            <a:extLst>
              <a:ext uri="{FF2B5EF4-FFF2-40B4-BE49-F238E27FC236}">
                <a16:creationId xmlns:a16="http://schemas.microsoft.com/office/drawing/2014/main" id="{364EA762-2209-AC94-6412-D9D529086B10}"/>
              </a:ext>
            </a:extLst>
          </p:cNvPr>
          <p:cNvSpPr/>
          <p:nvPr/>
        </p:nvSpPr>
        <p:spPr>
          <a:xfrm rot="19904269">
            <a:off x="8977684" y="3550673"/>
            <a:ext cx="487222" cy="1606504"/>
          </a:xfrm>
          <a:prstGeom prst="ellipse">
            <a:avLst/>
          </a:prstGeom>
          <a:solidFill>
            <a:schemeClr val="accent2">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23</a:t>
            </a:fld>
            <a:endParaRPr lang="de-DE" altLang="de-DE" sz="1333" dirty="0">
              <a:solidFill>
                <a:srgbClr val="D8413E"/>
              </a:solidFill>
              <a:latin typeface="+mn-lt"/>
            </a:endParaRPr>
          </a:p>
        </p:txBody>
      </p:sp>
      <p:pic>
        <p:nvPicPr>
          <p:cNvPr id="3" name="Picture 2" descr="A graph of different types of lines&#10;&#10;Description automatically generated with medium confidence">
            <a:extLst>
              <a:ext uri="{FF2B5EF4-FFF2-40B4-BE49-F238E27FC236}">
                <a16:creationId xmlns:a16="http://schemas.microsoft.com/office/drawing/2014/main" id="{9235BA7D-256A-48E6-DDEA-2F957E8284C7}"/>
              </a:ext>
            </a:extLst>
          </p:cNvPr>
          <p:cNvPicPr>
            <a:picLocks noChangeAspect="1"/>
          </p:cNvPicPr>
          <p:nvPr/>
        </p:nvPicPr>
        <p:blipFill rotWithShape="1">
          <a:blip r:embed="rId4">
            <a:extLst>
              <a:ext uri="{28A0092B-C50C-407E-A947-70E740481C1C}">
                <a14:useLocalDpi xmlns:a14="http://schemas.microsoft.com/office/drawing/2010/main" val="0"/>
              </a:ext>
            </a:extLst>
          </a:blip>
          <a:srcRect t="32900" b="36758"/>
          <a:stretch/>
        </p:blipFill>
        <p:spPr>
          <a:xfrm>
            <a:off x="391682" y="2256231"/>
            <a:ext cx="5704318" cy="2080878"/>
          </a:xfrm>
          <a:prstGeom prst="rect">
            <a:avLst/>
          </a:prstGeom>
        </p:spPr>
      </p:pic>
      <p:sp>
        <p:nvSpPr>
          <p:cNvPr id="5" name="Diamond 4">
            <a:extLst>
              <a:ext uri="{FF2B5EF4-FFF2-40B4-BE49-F238E27FC236}">
                <a16:creationId xmlns:a16="http://schemas.microsoft.com/office/drawing/2014/main" id="{60C10B35-F2F7-72E7-7FF4-8D8C78C584C1}"/>
              </a:ext>
            </a:extLst>
          </p:cNvPr>
          <p:cNvSpPr/>
          <p:nvPr/>
        </p:nvSpPr>
        <p:spPr>
          <a:xfrm>
            <a:off x="2603906" y="676348"/>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Diamond 7">
            <a:extLst>
              <a:ext uri="{FF2B5EF4-FFF2-40B4-BE49-F238E27FC236}">
                <a16:creationId xmlns:a16="http://schemas.microsoft.com/office/drawing/2014/main" id="{8EBD99C9-16DF-4DD6-F1FE-68A171014250}"/>
              </a:ext>
            </a:extLst>
          </p:cNvPr>
          <p:cNvSpPr/>
          <p:nvPr/>
        </p:nvSpPr>
        <p:spPr>
          <a:xfrm>
            <a:off x="3322692" y="0"/>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Diamond 8">
            <a:extLst>
              <a:ext uri="{FF2B5EF4-FFF2-40B4-BE49-F238E27FC236}">
                <a16:creationId xmlns:a16="http://schemas.microsoft.com/office/drawing/2014/main" id="{D8A3D6AF-37FC-72BB-15CB-6FC45F319A6D}"/>
              </a:ext>
            </a:extLst>
          </p:cNvPr>
          <p:cNvSpPr/>
          <p:nvPr/>
        </p:nvSpPr>
        <p:spPr>
          <a:xfrm>
            <a:off x="3803242" y="636155"/>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4" name="Straight Arrow Connector 13">
            <a:extLst>
              <a:ext uri="{FF2B5EF4-FFF2-40B4-BE49-F238E27FC236}">
                <a16:creationId xmlns:a16="http://schemas.microsoft.com/office/drawing/2014/main" id="{1B5D9206-CCD7-19F8-194D-836ABA670BB4}"/>
              </a:ext>
            </a:extLst>
          </p:cNvPr>
          <p:cNvCxnSpPr>
            <a:cxnSpLocks/>
            <a:endCxn id="20" idx="0"/>
          </p:cNvCxnSpPr>
          <p:nvPr/>
        </p:nvCxnSpPr>
        <p:spPr>
          <a:xfrm>
            <a:off x="2734769" y="965107"/>
            <a:ext cx="0" cy="238550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796609-80AB-9B23-C39C-163A06BD25F3}"/>
              </a:ext>
            </a:extLst>
          </p:cNvPr>
          <p:cNvCxnSpPr>
            <a:cxnSpLocks/>
            <a:endCxn id="22" idx="0"/>
          </p:cNvCxnSpPr>
          <p:nvPr/>
        </p:nvCxnSpPr>
        <p:spPr>
          <a:xfrm>
            <a:off x="3434554" y="301203"/>
            <a:ext cx="0" cy="30494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E5579DC-57AD-AE9F-B4D3-4F79EFB63B3A}"/>
              </a:ext>
            </a:extLst>
          </p:cNvPr>
          <p:cNvCxnSpPr>
            <a:cxnSpLocks/>
          </p:cNvCxnSpPr>
          <p:nvPr/>
        </p:nvCxnSpPr>
        <p:spPr>
          <a:xfrm>
            <a:off x="3934106" y="897881"/>
            <a:ext cx="0" cy="307696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Diamond 19">
            <a:extLst>
              <a:ext uri="{FF2B5EF4-FFF2-40B4-BE49-F238E27FC236}">
                <a16:creationId xmlns:a16="http://schemas.microsoft.com/office/drawing/2014/main" id="{A94C091B-E4CD-FFD4-2B94-5450F71F8FB8}"/>
              </a:ext>
            </a:extLst>
          </p:cNvPr>
          <p:cNvSpPr/>
          <p:nvPr/>
        </p:nvSpPr>
        <p:spPr>
          <a:xfrm>
            <a:off x="2603906" y="3350612"/>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Diamond 20">
            <a:extLst>
              <a:ext uri="{FF2B5EF4-FFF2-40B4-BE49-F238E27FC236}">
                <a16:creationId xmlns:a16="http://schemas.microsoft.com/office/drawing/2014/main" id="{F0FF0FF9-4B72-83B8-9F1A-ED3B8D082DEC}"/>
              </a:ext>
            </a:extLst>
          </p:cNvPr>
          <p:cNvSpPr/>
          <p:nvPr/>
        </p:nvSpPr>
        <p:spPr>
          <a:xfrm>
            <a:off x="2909197" y="3350612"/>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Diamond 21">
            <a:extLst>
              <a:ext uri="{FF2B5EF4-FFF2-40B4-BE49-F238E27FC236}">
                <a16:creationId xmlns:a16="http://schemas.microsoft.com/office/drawing/2014/main" id="{34779D85-D84C-7DF9-6ED0-5485142EF77F}"/>
              </a:ext>
            </a:extLst>
          </p:cNvPr>
          <p:cNvSpPr/>
          <p:nvPr/>
        </p:nvSpPr>
        <p:spPr>
          <a:xfrm>
            <a:off x="3303691" y="3350612"/>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5" name="Picture 24" descr="A diagram of a function&#10;&#10;Description automatically generated">
            <a:extLst>
              <a:ext uri="{FF2B5EF4-FFF2-40B4-BE49-F238E27FC236}">
                <a16:creationId xmlns:a16="http://schemas.microsoft.com/office/drawing/2014/main" id="{40BB97A6-B01D-F2D4-D5BF-4EA945E216DB}"/>
              </a:ext>
            </a:extLst>
          </p:cNvPr>
          <p:cNvPicPr>
            <a:picLocks noChangeAspect="1"/>
          </p:cNvPicPr>
          <p:nvPr/>
        </p:nvPicPr>
        <p:blipFill rotWithShape="1">
          <a:blip r:embed="rId5">
            <a:extLst>
              <a:ext uri="{28A0092B-C50C-407E-A947-70E740481C1C}">
                <a14:useLocalDpi xmlns:a14="http://schemas.microsoft.com/office/drawing/2010/main" val="0"/>
              </a:ext>
            </a:extLst>
          </a:blip>
          <a:srcRect r="16258" b="37125"/>
          <a:stretch/>
        </p:blipFill>
        <p:spPr>
          <a:xfrm>
            <a:off x="6914061" y="-36883"/>
            <a:ext cx="4310743" cy="2172663"/>
          </a:xfrm>
          <a:prstGeom prst="rect">
            <a:avLst/>
          </a:prstGeom>
        </p:spPr>
      </p:pic>
      <p:sp>
        <p:nvSpPr>
          <p:cNvPr id="36" name="&quot;No&quot; Symbol 35">
            <a:extLst>
              <a:ext uri="{FF2B5EF4-FFF2-40B4-BE49-F238E27FC236}">
                <a16:creationId xmlns:a16="http://schemas.microsoft.com/office/drawing/2014/main" id="{C0754B1A-44E2-7BCB-630C-2F4F48AF1E4E}"/>
              </a:ext>
            </a:extLst>
          </p:cNvPr>
          <p:cNvSpPr/>
          <p:nvPr/>
        </p:nvSpPr>
        <p:spPr>
          <a:xfrm>
            <a:off x="2910729" y="3336406"/>
            <a:ext cx="290138" cy="290138"/>
          </a:xfrm>
          <a:prstGeom prst="noSmoking">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38" name="Diamond 37">
            <a:extLst>
              <a:ext uri="{FF2B5EF4-FFF2-40B4-BE49-F238E27FC236}">
                <a16:creationId xmlns:a16="http://schemas.microsoft.com/office/drawing/2014/main" id="{B2CF76DB-D188-7A3C-67A0-645ED29CE529}"/>
              </a:ext>
            </a:extLst>
          </p:cNvPr>
          <p:cNvSpPr/>
          <p:nvPr/>
        </p:nvSpPr>
        <p:spPr>
          <a:xfrm>
            <a:off x="8745420" y="763798"/>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Diamond 38">
            <a:extLst>
              <a:ext uri="{FF2B5EF4-FFF2-40B4-BE49-F238E27FC236}">
                <a16:creationId xmlns:a16="http://schemas.microsoft.com/office/drawing/2014/main" id="{8D99BF59-634D-DFAE-2F53-E0E8A86099D4}"/>
              </a:ext>
            </a:extLst>
          </p:cNvPr>
          <p:cNvSpPr/>
          <p:nvPr/>
        </p:nvSpPr>
        <p:spPr>
          <a:xfrm>
            <a:off x="9471621" y="82442"/>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0" name="Diamond 39">
            <a:extLst>
              <a:ext uri="{FF2B5EF4-FFF2-40B4-BE49-F238E27FC236}">
                <a16:creationId xmlns:a16="http://schemas.microsoft.com/office/drawing/2014/main" id="{9EDB2ADD-B785-8418-C0D0-2A6AD3BFFA80}"/>
              </a:ext>
            </a:extLst>
          </p:cNvPr>
          <p:cNvSpPr/>
          <p:nvPr/>
        </p:nvSpPr>
        <p:spPr>
          <a:xfrm>
            <a:off x="9985112" y="672162"/>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Diamond 40">
            <a:extLst>
              <a:ext uri="{FF2B5EF4-FFF2-40B4-BE49-F238E27FC236}">
                <a16:creationId xmlns:a16="http://schemas.microsoft.com/office/drawing/2014/main" id="{FB655049-0B00-050C-E0EB-A424D9451DBE}"/>
              </a:ext>
            </a:extLst>
          </p:cNvPr>
          <p:cNvSpPr/>
          <p:nvPr/>
        </p:nvSpPr>
        <p:spPr>
          <a:xfrm>
            <a:off x="9149570" y="3092354"/>
            <a:ext cx="146401" cy="146401"/>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Graphic 43" descr="Warning with solid fill">
            <a:extLst>
              <a:ext uri="{FF2B5EF4-FFF2-40B4-BE49-F238E27FC236}">
                <a16:creationId xmlns:a16="http://schemas.microsoft.com/office/drawing/2014/main" id="{8C131BAF-C794-6AA2-A14B-EE2E5D3788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82171" y="3944772"/>
            <a:ext cx="359463" cy="359463"/>
          </a:xfrm>
          <a:prstGeom prst="rect">
            <a:avLst/>
          </a:prstGeom>
        </p:spPr>
      </p:pic>
      <p:pic>
        <p:nvPicPr>
          <p:cNvPr id="46" name="Graphic 45" descr="Question Mark with solid fill">
            <a:extLst>
              <a:ext uri="{FF2B5EF4-FFF2-40B4-BE49-F238E27FC236}">
                <a16:creationId xmlns:a16="http://schemas.microsoft.com/office/drawing/2014/main" id="{0F5E6DD8-5D49-8C52-95CD-5642356F30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61924" y="3576048"/>
            <a:ext cx="490538" cy="490538"/>
          </a:xfrm>
          <a:prstGeom prst="rect">
            <a:avLst/>
          </a:prstGeom>
        </p:spPr>
      </p:pic>
      <p:sp>
        <p:nvSpPr>
          <p:cNvPr id="57" name="Oval 56">
            <a:extLst>
              <a:ext uri="{FF2B5EF4-FFF2-40B4-BE49-F238E27FC236}">
                <a16:creationId xmlns:a16="http://schemas.microsoft.com/office/drawing/2014/main" id="{1C76E5CE-89A9-4662-249B-AE903BDE02E7}"/>
              </a:ext>
            </a:extLst>
          </p:cNvPr>
          <p:cNvSpPr/>
          <p:nvPr/>
        </p:nvSpPr>
        <p:spPr>
          <a:xfrm rot="19253875">
            <a:off x="9502406" y="3016949"/>
            <a:ext cx="487222" cy="1606504"/>
          </a:xfrm>
          <a:prstGeom prst="ellipse">
            <a:avLst/>
          </a:prstGeom>
          <a:solidFill>
            <a:schemeClr val="accent2">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8" name="Oval 57">
            <a:extLst>
              <a:ext uri="{FF2B5EF4-FFF2-40B4-BE49-F238E27FC236}">
                <a16:creationId xmlns:a16="http://schemas.microsoft.com/office/drawing/2014/main" id="{A756D0A7-066E-6DD4-3EE9-1D7B4092B0FE}"/>
              </a:ext>
            </a:extLst>
          </p:cNvPr>
          <p:cNvSpPr/>
          <p:nvPr/>
        </p:nvSpPr>
        <p:spPr>
          <a:xfrm rot="19253875">
            <a:off x="3799968" y="3644875"/>
            <a:ext cx="268274" cy="569841"/>
          </a:xfrm>
          <a:prstGeom prst="ellipse">
            <a:avLst/>
          </a:prstGeom>
          <a:solidFill>
            <a:schemeClr val="accent2">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61" name="Straight Arrow Connector 60">
            <a:extLst>
              <a:ext uri="{FF2B5EF4-FFF2-40B4-BE49-F238E27FC236}">
                <a16:creationId xmlns:a16="http://schemas.microsoft.com/office/drawing/2014/main" id="{77757392-DBC6-2D06-5B91-D97ED8CB9A5E}"/>
              </a:ext>
            </a:extLst>
          </p:cNvPr>
          <p:cNvCxnSpPr>
            <a:cxnSpLocks/>
          </p:cNvCxnSpPr>
          <p:nvPr/>
        </p:nvCxnSpPr>
        <p:spPr>
          <a:xfrm flipH="1">
            <a:off x="9592017" y="3795869"/>
            <a:ext cx="10467" cy="1134956"/>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Diamond 28">
            <a:extLst>
              <a:ext uri="{FF2B5EF4-FFF2-40B4-BE49-F238E27FC236}">
                <a16:creationId xmlns:a16="http://schemas.microsoft.com/office/drawing/2014/main" id="{510511AD-87B4-1D32-A508-E9621D14AB06}"/>
              </a:ext>
            </a:extLst>
          </p:cNvPr>
          <p:cNvSpPr/>
          <p:nvPr/>
        </p:nvSpPr>
        <p:spPr>
          <a:xfrm>
            <a:off x="9159260" y="4255571"/>
            <a:ext cx="146401" cy="146401"/>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Diamond 6">
            <a:extLst>
              <a:ext uri="{FF2B5EF4-FFF2-40B4-BE49-F238E27FC236}">
                <a16:creationId xmlns:a16="http://schemas.microsoft.com/office/drawing/2014/main" id="{DBD4656A-3759-B411-D5B7-ABA9D281EBEF}"/>
              </a:ext>
            </a:extLst>
          </p:cNvPr>
          <p:cNvSpPr/>
          <p:nvPr/>
        </p:nvSpPr>
        <p:spPr>
          <a:xfrm>
            <a:off x="9129768" y="5391400"/>
            <a:ext cx="265054" cy="265054"/>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cxnSp>
        <p:nvCxnSpPr>
          <p:cNvPr id="10" name="Straight Arrow Connector 9">
            <a:extLst>
              <a:ext uri="{FF2B5EF4-FFF2-40B4-BE49-F238E27FC236}">
                <a16:creationId xmlns:a16="http://schemas.microsoft.com/office/drawing/2014/main" id="{5861EA42-4AC2-EA39-ECB3-3A9DA3CA0026}"/>
              </a:ext>
            </a:extLst>
          </p:cNvPr>
          <p:cNvCxnSpPr>
            <a:cxnSpLocks/>
          </p:cNvCxnSpPr>
          <p:nvPr/>
        </p:nvCxnSpPr>
        <p:spPr>
          <a:xfrm>
            <a:off x="9262294" y="4370638"/>
            <a:ext cx="0" cy="993901"/>
          </a:xfrm>
          <a:prstGeom prst="straightConnector1">
            <a:avLst/>
          </a:prstGeom>
          <a:ln w="38100">
            <a:solidFill>
              <a:srgbClr val="FF2F92"/>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E040D12-F226-EBD5-88CE-291E8A774F7A}"/>
              </a:ext>
            </a:extLst>
          </p:cNvPr>
          <p:cNvSpPr txBox="1"/>
          <p:nvPr/>
        </p:nvSpPr>
        <p:spPr>
          <a:xfrm>
            <a:off x="7551943" y="5724870"/>
            <a:ext cx="3507435" cy="369332"/>
          </a:xfrm>
          <a:prstGeom prst="rect">
            <a:avLst/>
          </a:prstGeom>
          <a:solidFill>
            <a:srgbClr val="FF2F92"/>
          </a:solidFill>
        </p:spPr>
        <p:txBody>
          <a:bodyPr wrap="none" rtlCol="0">
            <a:spAutoFit/>
          </a:bodyPr>
          <a:lstStyle/>
          <a:p>
            <a:r>
              <a:rPr lang="en-DE" dirty="0">
                <a:solidFill>
                  <a:schemeClr val="bg1"/>
                </a:solidFill>
              </a:rPr>
              <a:t>Take derivative of the 1st derivative</a:t>
            </a:r>
          </a:p>
        </p:txBody>
      </p:sp>
      <p:sp>
        <p:nvSpPr>
          <p:cNvPr id="4" name="TextBox 3">
            <a:extLst>
              <a:ext uri="{FF2B5EF4-FFF2-40B4-BE49-F238E27FC236}">
                <a16:creationId xmlns:a16="http://schemas.microsoft.com/office/drawing/2014/main" id="{ED5769B7-0800-1A1D-C37B-DE9A5DC17326}"/>
              </a:ext>
            </a:extLst>
          </p:cNvPr>
          <p:cNvSpPr txBox="1"/>
          <p:nvPr/>
        </p:nvSpPr>
        <p:spPr>
          <a:xfrm>
            <a:off x="4522923" y="3722200"/>
            <a:ext cx="2397171" cy="369332"/>
          </a:xfrm>
          <a:prstGeom prst="rect">
            <a:avLst/>
          </a:prstGeom>
          <a:solidFill>
            <a:srgbClr val="FF2F92"/>
          </a:solidFill>
        </p:spPr>
        <p:txBody>
          <a:bodyPr wrap="square" rtlCol="0">
            <a:spAutoFit/>
          </a:bodyPr>
          <a:lstStyle/>
          <a:p>
            <a:r>
              <a:rPr lang="en-US" dirty="0">
                <a:solidFill>
                  <a:schemeClr val="bg1"/>
                </a:solidFill>
              </a:rPr>
              <a:t>First derivative curve</a:t>
            </a:r>
          </a:p>
        </p:txBody>
      </p:sp>
      <p:sp>
        <p:nvSpPr>
          <p:cNvPr id="11" name="TextBox 10">
            <a:extLst>
              <a:ext uri="{FF2B5EF4-FFF2-40B4-BE49-F238E27FC236}">
                <a16:creationId xmlns:a16="http://schemas.microsoft.com/office/drawing/2014/main" id="{483214B6-01F0-4EFC-7658-C20859C01C9E}"/>
              </a:ext>
            </a:extLst>
          </p:cNvPr>
          <p:cNvSpPr txBox="1"/>
          <p:nvPr/>
        </p:nvSpPr>
        <p:spPr>
          <a:xfrm>
            <a:off x="8499777" y="6106297"/>
            <a:ext cx="1525033" cy="369332"/>
          </a:xfrm>
          <a:prstGeom prst="rect">
            <a:avLst/>
          </a:prstGeom>
          <a:solidFill>
            <a:srgbClr val="0070C0"/>
          </a:solidFill>
        </p:spPr>
        <p:txBody>
          <a:bodyPr wrap="none" rtlCol="0">
            <a:spAutoFit/>
          </a:bodyPr>
          <a:lstStyle/>
          <a:p>
            <a:r>
              <a:rPr lang="en-DE" dirty="0">
                <a:solidFill>
                  <a:schemeClr val="bg1"/>
                </a:solidFill>
              </a:rPr>
              <a:t>2nd derivative</a:t>
            </a:r>
          </a:p>
        </p:txBody>
      </p:sp>
      <p:sp>
        <p:nvSpPr>
          <p:cNvPr id="12" name="TextBox 11">
            <a:extLst>
              <a:ext uri="{FF2B5EF4-FFF2-40B4-BE49-F238E27FC236}">
                <a16:creationId xmlns:a16="http://schemas.microsoft.com/office/drawing/2014/main" id="{D4E310D1-108D-9AB7-3139-F8635D0B866F}"/>
              </a:ext>
            </a:extLst>
          </p:cNvPr>
          <p:cNvSpPr txBox="1"/>
          <p:nvPr/>
        </p:nvSpPr>
        <p:spPr>
          <a:xfrm>
            <a:off x="4772827" y="4370638"/>
            <a:ext cx="1972591" cy="369332"/>
          </a:xfrm>
          <a:prstGeom prst="rect">
            <a:avLst/>
          </a:prstGeom>
          <a:noFill/>
        </p:spPr>
        <p:txBody>
          <a:bodyPr wrap="none" rtlCol="0">
            <a:spAutoFit/>
          </a:bodyPr>
          <a:lstStyle/>
          <a:p>
            <a:r>
              <a:rPr lang="en-DE" dirty="0"/>
              <a:t>Die Erste Ableitung</a:t>
            </a:r>
          </a:p>
        </p:txBody>
      </p:sp>
      <p:sp>
        <p:nvSpPr>
          <p:cNvPr id="13" name="TextBox 12">
            <a:extLst>
              <a:ext uri="{FF2B5EF4-FFF2-40B4-BE49-F238E27FC236}">
                <a16:creationId xmlns:a16="http://schemas.microsoft.com/office/drawing/2014/main" id="{F23BD17C-5B86-F98F-E0DF-4841F5EFB5E6}"/>
              </a:ext>
            </a:extLst>
          </p:cNvPr>
          <p:cNvSpPr txBox="1"/>
          <p:nvPr/>
        </p:nvSpPr>
        <p:spPr>
          <a:xfrm>
            <a:off x="8172964" y="6457633"/>
            <a:ext cx="2131481" cy="369332"/>
          </a:xfrm>
          <a:prstGeom prst="rect">
            <a:avLst/>
          </a:prstGeom>
          <a:noFill/>
        </p:spPr>
        <p:txBody>
          <a:bodyPr wrap="none" rtlCol="0">
            <a:spAutoFit/>
          </a:bodyPr>
          <a:lstStyle/>
          <a:p>
            <a:r>
              <a:rPr lang="en-DE" dirty="0"/>
              <a:t>Die Zweite Ableitung</a:t>
            </a:r>
          </a:p>
        </p:txBody>
      </p:sp>
      <p:sp>
        <p:nvSpPr>
          <p:cNvPr id="15" name="Diamond 14">
            <a:extLst>
              <a:ext uri="{FF2B5EF4-FFF2-40B4-BE49-F238E27FC236}">
                <a16:creationId xmlns:a16="http://schemas.microsoft.com/office/drawing/2014/main" id="{20DE24A2-AF55-6DCE-7381-B02EC30A180C}"/>
              </a:ext>
            </a:extLst>
          </p:cNvPr>
          <p:cNvSpPr/>
          <p:nvPr/>
        </p:nvSpPr>
        <p:spPr>
          <a:xfrm>
            <a:off x="3801580" y="5029605"/>
            <a:ext cx="265054" cy="265054"/>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cxnSp>
        <p:nvCxnSpPr>
          <p:cNvPr id="17" name="Straight Arrow Connector 16">
            <a:extLst>
              <a:ext uri="{FF2B5EF4-FFF2-40B4-BE49-F238E27FC236}">
                <a16:creationId xmlns:a16="http://schemas.microsoft.com/office/drawing/2014/main" id="{793C1ED4-8D73-C4EB-43B2-F8762CE42309}"/>
              </a:ext>
            </a:extLst>
          </p:cNvPr>
          <p:cNvCxnSpPr>
            <a:cxnSpLocks/>
          </p:cNvCxnSpPr>
          <p:nvPr/>
        </p:nvCxnSpPr>
        <p:spPr>
          <a:xfrm>
            <a:off x="3934106" y="4008843"/>
            <a:ext cx="0" cy="993901"/>
          </a:xfrm>
          <a:prstGeom prst="straightConnector1">
            <a:avLst/>
          </a:prstGeom>
          <a:ln w="76200">
            <a:solidFill>
              <a:srgbClr val="FF2F9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D9A19E8-6941-C033-2996-9195ACC61335}"/>
              </a:ext>
            </a:extLst>
          </p:cNvPr>
          <p:cNvSpPr txBox="1"/>
          <p:nvPr/>
        </p:nvSpPr>
        <p:spPr>
          <a:xfrm>
            <a:off x="9353224" y="5109993"/>
            <a:ext cx="1082348" cy="369332"/>
          </a:xfrm>
          <a:prstGeom prst="rect">
            <a:avLst/>
          </a:prstGeom>
          <a:noFill/>
        </p:spPr>
        <p:txBody>
          <a:bodyPr wrap="none" rtlCol="0">
            <a:spAutoFit/>
          </a:bodyPr>
          <a:lstStyle/>
          <a:p>
            <a:r>
              <a:rPr lang="de-DE" dirty="0"/>
              <a:t>Tiefpunkt</a:t>
            </a:r>
          </a:p>
        </p:txBody>
      </p:sp>
      <p:sp>
        <p:nvSpPr>
          <p:cNvPr id="23" name="TextBox 22">
            <a:extLst>
              <a:ext uri="{FF2B5EF4-FFF2-40B4-BE49-F238E27FC236}">
                <a16:creationId xmlns:a16="http://schemas.microsoft.com/office/drawing/2014/main" id="{D0C891B2-6A3E-0414-24D0-04920FEB7444}"/>
              </a:ext>
            </a:extLst>
          </p:cNvPr>
          <p:cNvSpPr txBox="1"/>
          <p:nvPr/>
        </p:nvSpPr>
        <p:spPr>
          <a:xfrm>
            <a:off x="3453555" y="5283674"/>
            <a:ext cx="1132041" cy="369332"/>
          </a:xfrm>
          <a:prstGeom prst="rect">
            <a:avLst/>
          </a:prstGeom>
          <a:noFill/>
        </p:spPr>
        <p:txBody>
          <a:bodyPr wrap="none" rtlCol="0">
            <a:spAutoFit/>
          </a:bodyPr>
          <a:lstStyle/>
          <a:p>
            <a:r>
              <a:rPr lang="de-DE" dirty="0"/>
              <a:t>Tief Punkt</a:t>
            </a:r>
          </a:p>
        </p:txBody>
      </p:sp>
    </p:spTree>
    <p:extLst>
      <p:ext uri="{BB962C8B-B14F-4D97-AF65-F5344CB8AC3E}">
        <p14:creationId xmlns:p14="http://schemas.microsoft.com/office/powerpoint/2010/main" val="212588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11" grpId="0" animBg="1"/>
      <p:bldP spid="13" grpId="0"/>
      <p:bldP spid="15" grpId="0" animBg="1"/>
      <p:bldP spid="19"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black background with numbers&#10;&#10;Description automatically generated">
            <a:extLst>
              <a:ext uri="{FF2B5EF4-FFF2-40B4-BE49-F238E27FC236}">
                <a16:creationId xmlns:a16="http://schemas.microsoft.com/office/drawing/2014/main" id="{19C475A5-BFFD-C2E6-9690-0E1A6FC43596}"/>
              </a:ext>
            </a:extLst>
          </p:cNvPr>
          <p:cNvPicPr>
            <a:picLocks noChangeAspect="1"/>
          </p:cNvPicPr>
          <p:nvPr/>
        </p:nvPicPr>
        <p:blipFill rotWithShape="1">
          <a:blip r:embed="rId2">
            <a:extLst>
              <a:ext uri="{28A0092B-C50C-407E-A947-70E740481C1C}">
                <a14:useLocalDpi xmlns:a14="http://schemas.microsoft.com/office/drawing/2010/main" val="0"/>
              </a:ext>
            </a:extLst>
          </a:blip>
          <a:srcRect r="16258" b="37125"/>
          <a:stretch/>
        </p:blipFill>
        <p:spPr>
          <a:xfrm>
            <a:off x="772487" y="-121090"/>
            <a:ext cx="4310743" cy="2172663"/>
          </a:xfrm>
          <a:prstGeom prst="rect">
            <a:avLst/>
          </a:prstGeom>
        </p:spPr>
      </p:pic>
      <p:pic>
        <p:nvPicPr>
          <p:cNvPr id="27" name="Picture 26" descr="A graph of different types of lines&#10;&#10;Description automatically generated with medium confidence">
            <a:extLst>
              <a:ext uri="{FF2B5EF4-FFF2-40B4-BE49-F238E27FC236}">
                <a16:creationId xmlns:a16="http://schemas.microsoft.com/office/drawing/2014/main" id="{30DC640D-9B1E-96E0-65F3-E9E5A9098F84}"/>
              </a:ext>
            </a:extLst>
          </p:cNvPr>
          <p:cNvPicPr>
            <a:picLocks noChangeAspect="1"/>
          </p:cNvPicPr>
          <p:nvPr/>
        </p:nvPicPr>
        <p:blipFill rotWithShape="1">
          <a:blip r:embed="rId3">
            <a:extLst>
              <a:ext uri="{28A0092B-C50C-407E-A947-70E740481C1C}">
                <a14:useLocalDpi xmlns:a14="http://schemas.microsoft.com/office/drawing/2010/main" val="0"/>
              </a:ext>
            </a:extLst>
          </a:blip>
          <a:srcRect t="65368" b="3907"/>
          <a:stretch/>
        </p:blipFill>
        <p:spPr>
          <a:xfrm>
            <a:off x="391682" y="4379298"/>
            <a:ext cx="5704318" cy="2107117"/>
          </a:xfrm>
          <a:prstGeom prst="rect">
            <a:avLst/>
          </a:prstGeom>
        </p:spPr>
      </p:pic>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24</a:t>
            </a:fld>
            <a:endParaRPr lang="de-DE" altLang="de-DE" sz="1333" dirty="0">
              <a:solidFill>
                <a:srgbClr val="D8413E"/>
              </a:solidFill>
              <a:latin typeface="+mn-lt"/>
            </a:endParaRPr>
          </a:p>
        </p:txBody>
      </p:sp>
      <p:pic>
        <p:nvPicPr>
          <p:cNvPr id="3" name="Picture 2" descr="A graph of different types of lines&#10;&#10;Description automatically generated with medium confidence">
            <a:extLst>
              <a:ext uri="{FF2B5EF4-FFF2-40B4-BE49-F238E27FC236}">
                <a16:creationId xmlns:a16="http://schemas.microsoft.com/office/drawing/2014/main" id="{9235BA7D-256A-48E6-DDEA-2F957E8284C7}"/>
              </a:ext>
            </a:extLst>
          </p:cNvPr>
          <p:cNvPicPr>
            <a:picLocks noChangeAspect="1"/>
          </p:cNvPicPr>
          <p:nvPr/>
        </p:nvPicPr>
        <p:blipFill rotWithShape="1">
          <a:blip r:embed="rId3">
            <a:extLst>
              <a:ext uri="{28A0092B-C50C-407E-A947-70E740481C1C}">
                <a14:useLocalDpi xmlns:a14="http://schemas.microsoft.com/office/drawing/2010/main" val="0"/>
              </a:ext>
            </a:extLst>
          </a:blip>
          <a:srcRect t="32900" b="36375"/>
          <a:stretch/>
        </p:blipFill>
        <p:spPr>
          <a:xfrm>
            <a:off x="391682" y="2256230"/>
            <a:ext cx="5704318" cy="2107117"/>
          </a:xfrm>
          <a:prstGeom prst="rect">
            <a:avLst/>
          </a:prstGeom>
        </p:spPr>
      </p:pic>
      <p:sp>
        <p:nvSpPr>
          <p:cNvPr id="5" name="Diamond 4">
            <a:extLst>
              <a:ext uri="{FF2B5EF4-FFF2-40B4-BE49-F238E27FC236}">
                <a16:creationId xmlns:a16="http://schemas.microsoft.com/office/drawing/2014/main" id="{60C10B35-F2F7-72E7-7FF4-8D8C78C584C1}"/>
              </a:ext>
            </a:extLst>
          </p:cNvPr>
          <p:cNvSpPr/>
          <p:nvPr/>
        </p:nvSpPr>
        <p:spPr>
          <a:xfrm>
            <a:off x="2611558" y="676348"/>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Diamond 7">
            <a:extLst>
              <a:ext uri="{FF2B5EF4-FFF2-40B4-BE49-F238E27FC236}">
                <a16:creationId xmlns:a16="http://schemas.microsoft.com/office/drawing/2014/main" id="{8EBD99C9-16DF-4DD6-F1FE-68A171014250}"/>
              </a:ext>
            </a:extLst>
          </p:cNvPr>
          <p:cNvSpPr/>
          <p:nvPr/>
        </p:nvSpPr>
        <p:spPr>
          <a:xfrm>
            <a:off x="3312906" y="7531"/>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Diamond 8">
            <a:extLst>
              <a:ext uri="{FF2B5EF4-FFF2-40B4-BE49-F238E27FC236}">
                <a16:creationId xmlns:a16="http://schemas.microsoft.com/office/drawing/2014/main" id="{D8A3D6AF-37FC-72BB-15CB-6FC45F319A6D}"/>
              </a:ext>
            </a:extLst>
          </p:cNvPr>
          <p:cNvSpPr/>
          <p:nvPr/>
        </p:nvSpPr>
        <p:spPr>
          <a:xfrm>
            <a:off x="3790798" y="590835"/>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Diamond 9">
            <a:extLst>
              <a:ext uri="{FF2B5EF4-FFF2-40B4-BE49-F238E27FC236}">
                <a16:creationId xmlns:a16="http://schemas.microsoft.com/office/drawing/2014/main" id="{FCB84552-CEE6-2347-0311-8AAB1D788F9D}"/>
              </a:ext>
            </a:extLst>
          </p:cNvPr>
          <p:cNvSpPr/>
          <p:nvPr/>
        </p:nvSpPr>
        <p:spPr>
          <a:xfrm>
            <a:off x="3303691" y="5924112"/>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Diamond 10">
            <a:extLst>
              <a:ext uri="{FF2B5EF4-FFF2-40B4-BE49-F238E27FC236}">
                <a16:creationId xmlns:a16="http://schemas.microsoft.com/office/drawing/2014/main" id="{3D846FAC-31B6-B05B-BAA2-C87B0E4C8397}"/>
              </a:ext>
            </a:extLst>
          </p:cNvPr>
          <p:cNvSpPr/>
          <p:nvPr/>
        </p:nvSpPr>
        <p:spPr>
          <a:xfrm>
            <a:off x="3812458" y="5685171"/>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Diamond 11">
            <a:extLst>
              <a:ext uri="{FF2B5EF4-FFF2-40B4-BE49-F238E27FC236}">
                <a16:creationId xmlns:a16="http://schemas.microsoft.com/office/drawing/2014/main" id="{4129C643-469F-2A1D-0719-56F7CF986320}"/>
              </a:ext>
            </a:extLst>
          </p:cNvPr>
          <p:cNvSpPr/>
          <p:nvPr/>
        </p:nvSpPr>
        <p:spPr>
          <a:xfrm>
            <a:off x="2584656" y="6427623"/>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4" name="Straight Arrow Connector 13">
            <a:extLst>
              <a:ext uri="{FF2B5EF4-FFF2-40B4-BE49-F238E27FC236}">
                <a16:creationId xmlns:a16="http://schemas.microsoft.com/office/drawing/2014/main" id="{1B5D9206-CCD7-19F8-194D-836ABA670BB4}"/>
              </a:ext>
            </a:extLst>
          </p:cNvPr>
          <p:cNvCxnSpPr>
            <a:cxnSpLocks/>
          </p:cNvCxnSpPr>
          <p:nvPr/>
        </p:nvCxnSpPr>
        <p:spPr>
          <a:xfrm flipH="1">
            <a:off x="2734769" y="965107"/>
            <a:ext cx="7652" cy="546251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796609-80AB-9B23-C39C-163A06BD25F3}"/>
              </a:ext>
            </a:extLst>
          </p:cNvPr>
          <p:cNvCxnSpPr>
            <a:cxnSpLocks/>
            <a:endCxn id="10" idx="0"/>
          </p:cNvCxnSpPr>
          <p:nvPr/>
        </p:nvCxnSpPr>
        <p:spPr>
          <a:xfrm flipH="1">
            <a:off x="3434554" y="371585"/>
            <a:ext cx="9215" cy="555252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E5579DC-57AD-AE9F-B4D3-4F79EFB63B3A}"/>
              </a:ext>
            </a:extLst>
          </p:cNvPr>
          <p:cNvCxnSpPr>
            <a:cxnSpLocks/>
            <a:endCxn id="11" idx="0"/>
          </p:cNvCxnSpPr>
          <p:nvPr/>
        </p:nvCxnSpPr>
        <p:spPr>
          <a:xfrm>
            <a:off x="3921661" y="965107"/>
            <a:ext cx="21660" cy="472006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Diamond 19">
            <a:extLst>
              <a:ext uri="{FF2B5EF4-FFF2-40B4-BE49-F238E27FC236}">
                <a16:creationId xmlns:a16="http://schemas.microsoft.com/office/drawing/2014/main" id="{A94C091B-E4CD-FFD4-2B94-5450F71F8FB8}"/>
              </a:ext>
            </a:extLst>
          </p:cNvPr>
          <p:cNvSpPr/>
          <p:nvPr/>
        </p:nvSpPr>
        <p:spPr>
          <a:xfrm>
            <a:off x="2603906" y="3350612"/>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Diamond 21">
            <a:extLst>
              <a:ext uri="{FF2B5EF4-FFF2-40B4-BE49-F238E27FC236}">
                <a16:creationId xmlns:a16="http://schemas.microsoft.com/office/drawing/2014/main" id="{34779D85-D84C-7DF9-6ED0-5485142EF77F}"/>
              </a:ext>
            </a:extLst>
          </p:cNvPr>
          <p:cNvSpPr/>
          <p:nvPr/>
        </p:nvSpPr>
        <p:spPr>
          <a:xfrm>
            <a:off x="3303691" y="3350612"/>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5" name="Picture 24" descr="A diagram of a function&#10;&#10;Description automatically generated">
            <a:extLst>
              <a:ext uri="{FF2B5EF4-FFF2-40B4-BE49-F238E27FC236}">
                <a16:creationId xmlns:a16="http://schemas.microsoft.com/office/drawing/2014/main" id="{40BB97A6-B01D-F2D4-D5BF-4EA945E216DB}"/>
              </a:ext>
            </a:extLst>
          </p:cNvPr>
          <p:cNvPicPr>
            <a:picLocks noChangeAspect="1"/>
          </p:cNvPicPr>
          <p:nvPr/>
        </p:nvPicPr>
        <p:blipFill rotWithShape="1">
          <a:blip r:embed="rId4">
            <a:extLst>
              <a:ext uri="{28A0092B-C50C-407E-A947-70E740481C1C}">
                <a14:useLocalDpi xmlns:a14="http://schemas.microsoft.com/office/drawing/2010/main" val="0"/>
              </a:ext>
            </a:extLst>
          </a:blip>
          <a:srcRect r="16258" b="37125"/>
          <a:stretch/>
        </p:blipFill>
        <p:spPr>
          <a:xfrm>
            <a:off x="6914061" y="-36883"/>
            <a:ext cx="4310743" cy="2172663"/>
          </a:xfrm>
          <a:prstGeom prst="rect">
            <a:avLst/>
          </a:prstGeom>
        </p:spPr>
      </p:pic>
      <p:grpSp>
        <p:nvGrpSpPr>
          <p:cNvPr id="7" name="Group 6">
            <a:extLst>
              <a:ext uri="{FF2B5EF4-FFF2-40B4-BE49-F238E27FC236}">
                <a16:creationId xmlns:a16="http://schemas.microsoft.com/office/drawing/2014/main" id="{3E97C0DD-6A97-9A67-C0AD-A9BA77191D4A}"/>
              </a:ext>
            </a:extLst>
          </p:cNvPr>
          <p:cNvGrpSpPr/>
          <p:nvPr/>
        </p:nvGrpSpPr>
        <p:grpSpPr>
          <a:xfrm>
            <a:off x="6891390" y="2135780"/>
            <a:ext cx="4438498" cy="3919195"/>
            <a:chOff x="6060828" y="811447"/>
            <a:chExt cx="5955323" cy="5258552"/>
          </a:xfrm>
        </p:grpSpPr>
        <p:pic>
          <p:nvPicPr>
            <p:cNvPr id="13" name="Picture 12" descr="A graph of function and function&#10;&#10;Description automatically generated">
              <a:extLst>
                <a:ext uri="{FF2B5EF4-FFF2-40B4-BE49-F238E27FC236}">
                  <a16:creationId xmlns:a16="http://schemas.microsoft.com/office/drawing/2014/main" id="{64E3A830-9EB0-A5D2-B5BB-23BEB91F6D3B}"/>
                </a:ext>
              </a:extLst>
            </p:cNvPr>
            <p:cNvPicPr>
              <a:picLocks noChangeAspect="1"/>
            </p:cNvPicPr>
            <p:nvPr/>
          </p:nvPicPr>
          <p:blipFill rotWithShape="1">
            <a:blip r:embed="rId5">
              <a:extLst>
                <a:ext uri="{28A0092B-C50C-407E-A947-70E740481C1C}">
                  <a14:useLocalDpi xmlns:a14="http://schemas.microsoft.com/office/drawing/2010/main" val="0"/>
                </a:ext>
              </a:extLst>
            </a:blip>
            <a:srcRect l="5351" r="8690" b="5123"/>
            <a:stretch/>
          </p:blipFill>
          <p:spPr>
            <a:xfrm>
              <a:off x="6060828" y="811447"/>
              <a:ext cx="5955323" cy="5258552"/>
            </a:xfrm>
            <a:prstGeom prst="rect">
              <a:avLst/>
            </a:prstGeom>
          </p:spPr>
        </p:pic>
        <p:sp>
          <p:nvSpPr>
            <p:cNvPr id="15" name="Diamond 14">
              <a:extLst>
                <a:ext uri="{FF2B5EF4-FFF2-40B4-BE49-F238E27FC236}">
                  <a16:creationId xmlns:a16="http://schemas.microsoft.com/office/drawing/2014/main" id="{FE69A7C6-76C9-EE2C-A1AF-05E746955F71}"/>
                </a:ext>
              </a:extLst>
            </p:cNvPr>
            <p:cNvSpPr/>
            <p:nvPr/>
          </p:nvSpPr>
          <p:spPr>
            <a:xfrm>
              <a:off x="9157734" y="3518534"/>
              <a:ext cx="193516" cy="19351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Diamond 16">
              <a:extLst>
                <a:ext uri="{FF2B5EF4-FFF2-40B4-BE49-F238E27FC236}">
                  <a16:creationId xmlns:a16="http://schemas.microsoft.com/office/drawing/2014/main" id="{7CF628FD-268E-C3D4-1719-5A7CDEE08774}"/>
                </a:ext>
              </a:extLst>
            </p:cNvPr>
            <p:cNvSpPr/>
            <p:nvPr/>
          </p:nvSpPr>
          <p:spPr>
            <a:xfrm>
              <a:off x="9076676" y="5179652"/>
              <a:ext cx="355634" cy="355634"/>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9" name="&quot;No&quot; Symbol 18">
            <a:extLst>
              <a:ext uri="{FF2B5EF4-FFF2-40B4-BE49-F238E27FC236}">
                <a16:creationId xmlns:a16="http://schemas.microsoft.com/office/drawing/2014/main" id="{540FFC29-F4CB-9C9C-BD3A-98EFC51E2331}"/>
              </a:ext>
            </a:extLst>
          </p:cNvPr>
          <p:cNvSpPr/>
          <p:nvPr/>
        </p:nvSpPr>
        <p:spPr>
          <a:xfrm>
            <a:off x="2910729" y="3336406"/>
            <a:ext cx="290138" cy="290138"/>
          </a:xfrm>
          <a:prstGeom prst="noSmoking">
            <a:avLst/>
          </a:prstGeom>
          <a:solidFill>
            <a:srgbClr val="F24B22"/>
          </a:solidFill>
          <a:ln>
            <a:solidFill>
              <a:srgbClr val="F24B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31" name="Diamond 30">
            <a:extLst>
              <a:ext uri="{FF2B5EF4-FFF2-40B4-BE49-F238E27FC236}">
                <a16:creationId xmlns:a16="http://schemas.microsoft.com/office/drawing/2014/main" id="{A59C40BA-C33C-47B3-5FA3-BA6B87D6D32C}"/>
              </a:ext>
            </a:extLst>
          </p:cNvPr>
          <p:cNvSpPr/>
          <p:nvPr/>
        </p:nvSpPr>
        <p:spPr>
          <a:xfrm>
            <a:off x="8745420" y="757747"/>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 name="Diamond 31">
            <a:extLst>
              <a:ext uri="{FF2B5EF4-FFF2-40B4-BE49-F238E27FC236}">
                <a16:creationId xmlns:a16="http://schemas.microsoft.com/office/drawing/2014/main" id="{5A897EE1-390B-CE1B-0A8F-8F2E10F7E595}"/>
              </a:ext>
            </a:extLst>
          </p:cNvPr>
          <p:cNvSpPr/>
          <p:nvPr/>
        </p:nvSpPr>
        <p:spPr>
          <a:xfrm>
            <a:off x="9437183" y="38457"/>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Diamond 32">
            <a:extLst>
              <a:ext uri="{FF2B5EF4-FFF2-40B4-BE49-F238E27FC236}">
                <a16:creationId xmlns:a16="http://schemas.microsoft.com/office/drawing/2014/main" id="{DF497369-14DA-316B-C6AE-84C2F4B30398}"/>
              </a:ext>
            </a:extLst>
          </p:cNvPr>
          <p:cNvSpPr/>
          <p:nvPr/>
        </p:nvSpPr>
        <p:spPr>
          <a:xfrm>
            <a:off x="9926348" y="648422"/>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6" name="Straight Arrow Connector 35">
            <a:extLst>
              <a:ext uri="{FF2B5EF4-FFF2-40B4-BE49-F238E27FC236}">
                <a16:creationId xmlns:a16="http://schemas.microsoft.com/office/drawing/2014/main" id="{8BBC9E97-1AD6-0A3A-1EF6-0078300F8BEA}"/>
              </a:ext>
            </a:extLst>
          </p:cNvPr>
          <p:cNvCxnSpPr>
            <a:cxnSpLocks/>
          </p:cNvCxnSpPr>
          <p:nvPr/>
        </p:nvCxnSpPr>
        <p:spPr>
          <a:xfrm>
            <a:off x="9271625" y="4333314"/>
            <a:ext cx="0" cy="993901"/>
          </a:xfrm>
          <a:prstGeom prst="straightConnector1">
            <a:avLst/>
          </a:prstGeom>
          <a:ln w="38100">
            <a:solidFill>
              <a:srgbClr val="FF2F92"/>
            </a:solidFill>
            <a:tailEnd type="triangle"/>
          </a:ln>
        </p:spPr>
        <p:style>
          <a:lnRef idx="1">
            <a:schemeClr val="accent1"/>
          </a:lnRef>
          <a:fillRef idx="0">
            <a:schemeClr val="accent1"/>
          </a:fillRef>
          <a:effectRef idx="0">
            <a:schemeClr val="accent1"/>
          </a:effectRef>
          <a:fontRef idx="minor">
            <a:schemeClr val="tx1"/>
          </a:fontRef>
        </p:style>
      </p:cxnSp>
      <p:sp>
        <p:nvSpPr>
          <p:cNvPr id="42" name="Cross 41">
            <a:extLst>
              <a:ext uri="{FF2B5EF4-FFF2-40B4-BE49-F238E27FC236}">
                <a16:creationId xmlns:a16="http://schemas.microsoft.com/office/drawing/2014/main" id="{B91B4766-F993-4101-0374-13FF72F4F98B}"/>
              </a:ext>
            </a:extLst>
          </p:cNvPr>
          <p:cNvSpPr/>
          <p:nvPr/>
        </p:nvSpPr>
        <p:spPr>
          <a:xfrm rot="2734303">
            <a:off x="10473030" y="4078538"/>
            <a:ext cx="242596" cy="251924"/>
          </a:xfrm>
          <a:prstGeom prst="plus">
            <a:avLst>
              <a:gd name="adj" fmla="val 37121"/>
            </a:avLst>
          </a:prstGeom>
          <a:solidFill>
            <a:srgbClr val="FF2F9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Cross 42">
            <a:extLst>
              <a:ext uri="{FF2B5EF4-FFF2-40B4-BE49-F238E27FC236}">
                <a16:creationId xmlns:a16="http://schemas.microsoft.com/office/drawing/2014/main" id="{917F20A8-5E71-0022-ADDF-95A7423C45E7}"/>
              </a:ext>
            </a:extLst>
          </p:cNvPr>
          <p:cNvSpPr/>
          <p:nvPr/>
        </p:nvSpPr>
        <p:spPr>
          <a:xfrm rot="2734303">
            <a:off x="7762120" y="4078538"/>
            <a:ext cx="242596" cy="251924"/>
          </a:xfrm>
          <a:prstGeom prst="plus">
            <a:avLst>
              <a:gd name="adj" fmla="val 37121"/>
            </a:avLst>
          </a:prstGeom>
          <a:solidFill>
            <a:srgbClr val="FF2F9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Cross 43">
            <a:extLst>
              <a:ext uri="{FF2B5EF4-FFF2-40B4-BE49-F238E27FC236}">
                <a16:creationId xmlns:a16="http://schemas.microsoft.com/office/drawing/2014/main" id="{BAC73C64-5F62-504D-6A4A-5D73155B3A20}"/>
              </a:ext>
            </a:extLst>
          </p:cNvPr>
          <p:cNvSpPr/>
          <p:nvPr/>
        </p:nvSpPr>
        <p:spPr>
          <a:xfrm rot="2734303">
            <a:off x="4536966" y="5258631"/>
            <a:ext cx="242596" cy="251924"/>
          </a:xfrm>
          <a:prstGeom prst="plus">
            <a:avLst>
              <a:gd name="adj" fmla="val 37121"/>
            </a:avLst>
          </a:prstGeom>
          <a:solidFill>
            <a:srgbClr val="FF2F9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Cross 44">
            <a:extLst>
              <a:ext uri="{FF2B5EF4-FFF2-40B4-BE49-F238E27FC236}">
                <a16:creationId xmlns:a16="http://schemas.microsoft.com/office/drawing/2014/main" id="{0632935D-0B20-CFC2-A19D-DD3CF933A3FE}"/>
              </a:ext>
            </a:extLst>
          </p:cNvPr>
          <p:cNvSpPr/>
          <p:nvPr/>
        </p:nvSpPr>
        <p:spPr>
          <a:xfrm rot="2734303">
            <a:off x="1973248" y="5258632"/>
            <a:ext cx="242596" cy="251924"/>
          </a:xfrm>
          <a:prstGeom prst="plus">
            <a:avLst>
              <a:gd name="adj" fmla="val 37121"/>
            </a:avLst>
          </a:prstGeom>
          <a:solidFill>
            <a:srgbClr val="FF2F9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Cross 45">
            <a:extLst>
              <a:ext uri="{FF2B5EF4-FFF2-40B4-BE49-F238E27FC236}">
                <a16:creationId xmlns:a16="http://schemas.microsoft.com/office/drawing/2014/main" id="{DA4D24F7-395C-198F-97B6-A498D52121D5}"/>
              </a:ext>
            </a:extLst>
          </p:cNvPr>
          <p:cNvSpPr/>
          <p:nvPr/>
        </p:nvSpPr>
        <p:spPr>
          <a:xfrm rot="2734303">
            <a:off x="4547271" y="3385242"/>
            <a:ext cx="242596" cy="251924"/>
          </a:xfrm>
          <a:prstGeom prst="plus">
            <a:avLst>
              <a:gd name="adj" fmla="val 37121"/>
            </a:avLst>
          </a:prstGeom>
          <a:solidFill>
            <a:srgbClr val="FF2F9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Cross 46">
            <a:extLst>
              <a:ext uri="{FF2B5EF4-FFF2-40B4-BE49-F238E27FC236}">
                <a16:creationId xmlns:a16="http://schemas.microsoft.com/office/drawing/2014/main" id="{873AE706-E3C9-ABD7-2147-2E18733991D9}"/>
              </a:ext>
            </a:extLst>
          </p:cNvPr>
          <p:cNvSpPr/>
          <p:nvPr/>
        </p:nvSpPr>
        <p:spPr>
          <a:xfrm rot="2734303">
            <a:off x="1983553" y="3385243"/>
            <a:ext cx="242596" cy="251924"/>
          </a:xfrm>
          <a:prstGeom prst="plus">
            <a:avLst>
              <a:gd name="adj" fmla="val 37121"/>
            </a:avLst>
          </a:prstGeom>
          <a:solidFill>
            <a:srgbClr val="FF2F9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extBox 1">
            <a:extLst>
              <a:ext uri="{FF2B5EF4-FFF2-40B4-BE49-F238E27FC236}">
                <a16:creationId xmlns:a16="http://schemas.microsoft.com/office/drawing/2014/main" id="{BD173E5C-30C7-1A29-917B-8AE7780A7212}"/>
              </a:ext>
            </a:extLst>
          </p:cNvPr>
          <p:cNvSpPr txBox="1"/>
          <p:nvPr/>
        </p:nvSpPr>
        <p:spPr>
          <a:xfrm>
            <a:off x="8134209" y="5700237"/>
            <a:ext cx="2419060" cy="369332"/>
          </a:xfrm>
          <a:prstGeom prst="rect">
            <a:avLst/>
          </a:prstGeom>
          <a:solidFill>
            <a:srgbClr val="0070C0"/>
          </a:solidFill>
        </p:spPr>
        <p:txBody>
          <a:bodyPr wrap="none" rtlCol="0">
            <a:spAutoFit/>
          </a:bodyPr>
          <a:lstStyle/>
          <a:p>
            <a:r>
              <a:rPr lang="en-DE" dirty="0">
                <a:solidFill>
                  <a:schemeClr val="bg1"/>
                </a:solidFill>
              </a:rPr>
              <a:t>Second derivative curve</a:t>
            </a:r>
          </a:p>
        </p:txBody>
      </p:sp>
      <p:sp>
        <p:nvSpPr>
          <p:cNvPr id="4" name="TextBox 3">
            <a:extLst>
              <a:ext uri="{FF2B5EF4-FFF2-40B4-BE49-F238E27FC236}">
                <a16:creationId xmlns:a16="http://schemas.microsoft.com/office/drawing/2014/main" id="{732AE8B8-73DD-8CAC-A2F3-293DDCE2DA14}"/>
              </a:ext>
            </a:extLst>
          </p:cNvPr>
          <p:cNvSpPr txBox="1"/>
          <p:nvPr/>
        </p:nvSpPr>
        <p:spPr>
          <a:xfrm>
            <a:off x="4512418" y="5838237"/>
            <a:ext cx="2419060" cy="369332"/>
          </a:xfrm>
          <a:prstGeom prst="rect">
            <a:avLst/>
          </a:prstGeom>
          <a:solidFill>
            <a:srgbClr val="0070C0"/>
          </a:solidFill>
        </p:spPr>
        <p:txBody>
          <a:bodyPr wrap="none" rtlCol="0">
            <a:spAutoFit/>
          </a:bodyPr>
          <a:lstStyle/>
          <a:p>
            <a:r>
              <a:rPr lang="en-DE" dirty="0">
                <a:solidFill>
                  <a:schemeClr val="bg1"/>
                </a:solidFill>
              </a:rPr>
              <a:t>Second derivative curve</a:t>
            </a:r>
          </a:p>
        </p:txBody>
      </p:sp>
      <p:sp>
        <p:nvSpPr>
          <p:cNvPr id="21" name="TextBox 20">
            <a:extLst>
              <a:ext uri="{FF2B5EF4-FFF2-40B4-BE49-F238E27FC236}">
                <a16:creationId xmlns:a16="http://schemas.microsoft.com/office/drawing/2014/main" id="{64BC1090-595C-07AB-C447-7EDE19787334}"/>
              </a:ext>
            </a:extLst>
          </p:cNvPr>
          <p:cNvSpPr txBox="1"/>
          <p:nvPr/>
        </p:nvSpPr>
        <p:spPr>
          <a:xfrm>
            <a:off x="4522923" y="3722200"/>
            <a:ext cx="2397171" cy="369332"/>
          </a:xfrm>
          <a:prstGeom prst="rect">
            <a:avLst/>
          </a:prstGeom>
          <a:solidFill>
            <a:srgbClr val="FF2F92"/>
          </a:solidFill>
        </p:spPr>
        <p:txBody>
          <a:bodyPr wrap="square" rtlCol="0">
            <a:spAutoFit/>
          </a:bodyPr>
          <a:lstStyle/>
          <a:p>
            <a:r>
              <a:rPr lang="en-US" dirty="0">
                <a:solidFill>
                  <a:schemeClr val="bg1"/>
                </a:solidFill>
              </a:rPr>
              <a:t>First derivative curve</a:t>
            </a:r>
          </a:p>
        </p:txBody>
      </p:sp>
      <p:sp>
        <p:nvSpPr>
          <p:cNvPr id="23" name="TextBox 22">
            <a:extLst>
              <a:ext uri="{FF2B5EF4-FFF2-40B4-BE49-F238E27FC236}">
                <a16:creationId xmlns:a16="http://schemas.microsoft.com/office/drawing/2014/main" id="{5842E50B-E3BA-DC3C-6AFA-52E666D9F057}"/>
              </a:ext>
            </a:extLst>
          </p:cNvPr>
          <p:cNvSpPr txBox="1"/>
          <p:nvPr/>
        </p:nvSpPr>
        <p:spPr>
          <a:xfrm>
            <a:off x="7449579" y="6407163"/>
            <a:ext cx="3909147" cy="369332"/>
          </a:xfrm>
          <a:prstGeom prst="rect">
            <a:avLst/>
          </a:prstGeom>
          <a:noFill/>
        </p:spPr>
        <p:txBody>
          <a:bodyPr wrap="none" rtlCol="0">
            <a:spAutoFit/>
          </a:bodyPr>
          <a:lstStyle/>
          <a:p>
            <a:r>
              <a:rPr lang="en-US" dirty="0"/>
              <a:t>Second derivative: </a:t>
            </a:r>
            <a:r>
              <a:rPr lang="en-DE" dirty="0"/>
              <a:t>die Zweite Ableitung</a:t>
            </a:r>
          </a:p>
        </p:txBody>
      </p:sp>
      <p:sp>
        <p:nvSpPr>
          <p:cNvPr id="24" name="Oval 23">
            <a:extLst>
              <a:ext uri="{FF2B5EF4-FFF2-40B4-BE49-F238E27FC236}">
                <a16:creationId xmlns:a16="http://schemas.microsoft.com/office/drawing/2014/main" id="{D1DBE69B-34EA-8D45-A289-13E35C599E8A}"/>
              </a:ext>
            </a:extLst>
          </p:cNvPr>
          <p:cNvSpPr/>
          <p:nvPr/>
        </p:nvSpPr>
        <p:spPr>
          <a:xfrm rot="19253875">
            <a:off x="3799968" y="3644875"/>
            <a:ext cx="268274" cy="569841"/>
          </a:xfrm>
          <a:prstGeom prst="ellipse">
            <a:avLst/>
          </a:prstGeom>
          <a:solidFill>
            <a:schemeClr val="accent2">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TextBox 27">
            <a:extLst>
              <a:ext uri="{FF2B5EF4-FFF2-40B4-BE49-F238E27FC236}">
                <a16:creationId xmlns:a16="http://schemas.microsoft.com/office/drawing/2014/main" id="{6EAA513F-3DC1-39CB-24A9-5A0AD9277016}"/>
              </a:ext>
            </a:extLst>
          </p:cNvPr>
          <p:cNvSpPr txBox="1"/>
          <p:nvPr/>
        </p:nvSpPr>
        <p:spPr>
          <a:xfrm>
            <a:off x="9360327" y="5287122"/>
            <a:ext cx="1079142" cy="369332"/>
          </a:xfrm>
          <a:prstGeom prst="rect">
            <a:avLst/>
          </a:prstGeom>
          <a:noFill/>
        </p:spPr>
        <p:txBody>
          <a:bodyPr wrap="none" rtlCol="0">
            <a:spAutoFit/>
          </a:bodyPr>
          <a:lstStyle/>
          <a:p>
            <a:r>
              <a:rPr lang="de-DE" dirty="0"/>
              <a:t>Tiefpunkt</a:t>
            </a:r>
          </a:p>
        </p:txBody>
      </p:sp>
    </p:spTree>
    <p:extLst>
      <p:ext uri="{BB962C8B-B14F-4D97-AF65-F5344CB8AC3E}">
        <p14:creationId xmlns:p14="http://schemas.microsoft.com/office/powerpoint/2010/main" val="293549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42" grpId="0" animBg="1"/>
      <p:bldP spid="43" grpId="0" animBg="1"/>
      <p:bldP spid="44" grpId="0" animBg="1"/>
      <p:bldP spid="45" grpId="0" animBg="1"/>
      <p:bldP spid="46" grpId="0" animBg="1"/>
      <p:bldP spid="47" grpId="0" animBg="1"/>
      <p:bldP spid="2" grpId="0" animBg="1"/>
      <p:bldP spid="4" grpId="0" animBg="1"/>
      <p:bldP spid="24" grpId="0" animBg="1"/>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function&#10;&#10;Description automatically generated">
            <a:extLst>
              <a:ext uri="{FF2B5EF4-FFF2-40B4-BE49-F238E27FC236}">
                <a16:creationId xmlns:a16="http://schemas.microsoft.com/office/drawing/2014/main" id="{3951741E-2CA7-FE37-8795-0E96B9E667AC}"/>
              </a:ext>
            </a:extLst>
          </p:cNvPr>
          <p:cNvPicPr>
            <a:picLocks noChangeAspect="1"/>
          </p:cNvPicPr>
          <p:nvPr/>
        </p:nvPicPr>
        <p:blipFill rotWithShape="1">
          <a:blip r:embed="rId2">
            <a:extLst>
              <a:ext uri="{28A0092B-C50C-407E-A947-70E740481C1C}">
                <a14:useLocalDpi xmlns:a14="http://schemas.microsoft.com/office/drawing/2010/main" val="0"/>
              </a:ext>
            </a:extLst>
          </a:blip>
          <a:srcRect r="16258" b="37125"/>
          <a:stretch/>
        </p:blipFill>
        <p:spPr>
          <a:xfrm>
            <a:off x="772486" y="-121225"/>
            <a:ext cx="4310743" cy="2172663"/>
          </a:xfrm>
          <a:prstGeom prst="rect">
            <a:avLst/>
          </a:prstGeom>
        </p:spPr>
      </p:pic>
      <p:pic>
        <p:nvPicPr>
          <p:cNvPr id="27" name="Picture 26" descr="A graph of different types of lines&#10;&#10;Description automatically generated with medium confidence">
            <a:extLst>
              <a:ext uri="{FF2B5EF4-FFF2-40B4-BE49-F238E27FC236}">
                <a16:creationId xmlns:a16="http://schemas.microsoft.com/office/drawing/2014/main" id="{30DC640D-9B1E-96E0-65F3-E9E5A9098F84}"/>
              </a:ext>
            </a:extLst>
          </p:cNvPr>
          <p:cNvPicPr>
            <a:picLocks noChangeAspect="1"/>
          </p:cNvPicPr>
          <p:nvPr/>
        </p:nvPicPr>
        <p:blipFill rotWithShape="1">
          <a:blip r:embed="rId3">
            <a:extLst>
              <a:ext uri="{28A0092B-C50C-407E-A947-70E740481C1C}">
                <a14:useLocalDpi xmlns:a14="http://schemas.microsoft.com/office/drawing/2010/main" val="0"/>
              </a:ext>
            </a:extLst>
          </a:blip>
          <a:srcRect t="65368" b="3907"/>
          <a:stretch/>
        </p:blipFill>
        <p:spPr>
          <a:xfrm>
            <a:off x="391682" y="4379298"/>
            <a:ext cx="5704318" cy="2107117"/>
          </a:xfrm>
          <a:prstGeom prst="rect">
            <a:avLst/>
          </a:prstGeom>
        </p:spPr>
      </p:pic>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25</a:t>
            </a:fld>
            <a:endParaRPr lang="de-DE" altLang="de-DE" sz="1333" dirty="0">
              <a:solidFill>
                <a:srgbClr val="D8413E"/>
              </a:solidFill>
              <a:latin typeface="+mn-lt"/>
            </a:endParaRPr>
          </a:p>
        </p:txBody>
      </p:sp>
      <p:sp>
        <p:nvSpPr>
          <p:cNvPr id="5" name="Diamond 4">
            <a:extLst>
              <a:ext uri="{FF2B5EF4-FFF2-40B4-BE49-F238E27FC236}">
                <a16:creationId xmlns:a16="http://schemas.microsoft.com/office/drawing/2014/main" id="{60C10B35-F2F7-72E7-7FF4-8D8C78C584C1}"/>
              </a:ext>
            </a:extLst>
          </p:cNvPr>
          <p:cNvSpPr/>
          <p:nvPr/>
        </p:nvSpPr>
        <p:spPr>
          <a:xfrm>
            <a:off x="2611558" y="676348"/>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Diamond 7">
            <a:extLst>
              <a:ext uri="{FF2B5EF4-FFF2-40B4-BE49-F238E27FC236}">
                <a16:creationId xmlns:a16="http://schemas.microsoft.com/office/drawing/2014/main" id="{8EBD99C9-16DF-4DD6-F1FE-68A171014250}"/>
              </a:ext>
            </a:extLst>
          </p:cNvPr>
          <p:cNvSpPr/>
          <p:nvPr/>
        </p:nvSpPr>
        <p:spPr>
          <a:xfrm>
            <a:off x="3312906" y="7531"/>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Diamond 8">
            <a:extLst>
              <a:ext uri="{FF2B5EF4-FFF2-40B4-BE49-F238E27FC236}">
                <a16:creationId xmlns:a16="http://schemas.microsoft.com/office/drawing/2014/main" id="{D8A3D6AF-37FC-72BB-15CB-6FC45F319A6D}"/>
              </a:ext>
            </a:extLst>
          </p:cNvPr>
          <p:cNvSpPr/>
          <p:nvPr/>
        </p:nvSpPr>
        <p:spPr>
          <a:xfrm>
            <a:off x="3790798" y="590835"/>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Diamond 9">
            <a:extLst>
              <a:ext uri="{FF2B5EF4-FFF2-40B4-BE49-F238E27FC236}">
                <a16:creationId xmlns:a16="http://schemas.microsoft.com/office/drawing/2014/main" id="{FCB84552-CEE6-2347-0311-8AAB1D788F9D}"/>
              </a:ext>
            </a:extLst>
          </p:cNvPr>
          <p:cNvSpPr/>
          <p:nvPr/>
        </p:nvSpPr>
        <p:spPr>
          <a:xfrm>
            <a:off x="3303691" y="5924112"/>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Diamond 10">
            <a:extLst>
              <a:ext uri="{FF2B5EF4-FFF2-40B4-BE49-F238E27FC236}">
                <a16:creationId xmlns:a16="http://schemas.microsoft.com/office/drawing/2014/main" id="{3D846FAC-31B6-B05B-BAA2-C87B0E4C8397}"/>
              </a:ext>
            </a:extLst>
          </p:cNvPr>
          <p:cNvSpPr/>
          <p:nvPr/>
        </p:nvSpPr>
        <p:spPr>
          <a:xfrm>
            <a:off x="3812458" y="5685171"/>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Diamond 11">
            <a:extLst>
              <a:ext uri="{FF2B5EF4-FFF2-40B4-BE49-F238E27FC236}">
                <a16:creationId xmlns:a16="http://schemas.microsoft.com/office/drawing/2014/main" id="{4129C643-469F-2A1D-0719-56F7CF986320}"/>
              </a:ext>
            </a:extLst>
          </p:cNvPr>
          <p:cNvSpPr/>
          <p:nvPr/>
        </p:nvSpPr>
        <p:spPr>
          <a:xfrm>
            <a:off x="2584656" y="6427623"/>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4" name="Straight Arrow Connector 13">
            <a:extLst>
              <a:ext uri="{FF2B5EF4-FFF2-40B4-BE49-F238E27FC236}">
                <a16:creationId xmlns:a16="http://schemas.microsoft.com/office/drawing/2014/main" id="{1B5D9206-CCD7-19F8-194D-836ABA670BB4}"/>
              </a:ext>
            </a:extLst>
          </p:cNvPr>
          <p:cNvCxnSpPr>
            <a:cxnSpLocks/>
          </p:cNvCxnSpPr>
          <p:nvPr/>
        </p:nvCxnSpPr>
        <p:spPr>
          <a:xfrm flipH="1">
            <a:off x="2734769" y="965107"/>
            <a:ext cx="7652" cy="546251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796609-80AB-9B23-C39C-163A06BD25F3}"/>
              </a:ext>
            </a:extLst>
          </p:cNvPr>
          <p:cNvCxnSpPr>
            <a:cxnSpLocks/>
            <a:endCxn id="10" idx="0"/>
          </p:cNvCxnSpPr>
          <p:nvPr/>
        </p:nvCxnSpPr>
        <p:spPr>
          <a:xfrm flipH="1">
            <a:off x="3434554" y="371585"/>
            <a:ext cx="9215" cy="555252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E5579DC-57AD-AE9F-B4D3-4F79EFB63B3A}"/>
              </a:ext>
            </a:extLst>
          </p:cNvPr>
          <p:cNvCxnSpPr>
            <a:cxnSpLocks/>
            <a:endCxn id="11" idx="0"/>
          </p:cNvCxnSpPr>
          <p:nvPr/>
        </p:nvCxnSpPr>
        <p:spPr>
          <a:xfrm>
            <a:off x="3921661" y="965107"/>
            <a:ext cx="21660" cy="472006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descr="A diagram of a function&#10;&#10;Description automatically generated">
            <a:extLst>
              <a:ext uri="{FF2B5EF4-FFF2-40B4-BE49-F238E27FC236}">
                <a16:creationId xmlns:a16="http://schemas.microsoft.com/office/drawing/2014/main" id="{40BB97A6-B01D-F2D4-D5BF-4EA945E216DB}"/>
              </a:ext>
            </a:extLst>
          </p:cNvPr>
          <p:cNvPicPr>
            <a:picLocks noChangeAspect="1"/>
          </p:cNvPicPr>
          <p:nvPr/>
        </p:nvPicPr>
        <p:blipFill rotWithShape="1">
          <a:blip r:embed="rId2">
            <a:extLst>
              <a:ext uri="{28A0092B-C50C-407E-A947-70E740481C1C}">
                <a14:useLocalDpi xmlns:a14="http://schemas.microsoft.com/office/drawing/2010/main" val="0"/>
              </a:ext>
            </a:extLst>
          </a:blip>
          <a:srcRect r="16258" b="37125"/>
          <a:stretch/>
        </p:blipFill>
        <p:spPr>
          <a:xfrm>
            <a:off x="6914061" y="-36883"/>
            <a:ext cx="4310743" cy="2172663"/>
          </a:xfrm>
          <a:prstGeom prst="rect">
            <a:avLst/>
          </a:prstGeom>
        </p:spPr>
      </p:pic>
      <p:grpSp>
        <p:nvGrpSpPr>
          <p:cNvPr id="7" name="Group 6">
            <a:extLst>
              <a:ext uri="{FF2B5EF4-FFF2-40B4-BE49-F238E27FC236}">
                <a16:creationId xmlns:a16="http://schemas.microsoft.com/office/drawing/2014/main" id="{3E97C0DD-6A97-9A67-C0AD-A9BA77191D4A}"/>
              </a:ext>
            </a:extLst>
          </p:cNvPr>
          <p:cNvGrpSpPr/>
          <p:nvPr/>
        </p:nvGrpSpPr>
        <p:grpSpPr>
          <a:xfrm>
            <a:off x="6891390" y="2135780"/>
            <a:ext cx="4438498" cy="3919195"/>
            <a:chOff x="6060828" y="811447"/>
            <a:chExt cx="5955323" cy="5258552"/>
          </a:xfrm>
        </p:grpSpPr>
        <p:pic>
          <p:nvPicPr>
            <p:cNvPr id="13" name="Picture 12" descr="A graph of function and function&#10;&#10;Description automatically generated">
              <a:extLst>
                <a:ext uri="{FF2B5EF4-FFF2-40B4-BE49-F238E27FC236}">
                  <a16:creationId xmlns:a16="http://schemas.microsoft.com/office/drawing/2014/main" id="{64E3A830-9EB0-A5D2-B5BB-23BEB91F6D3B}"/>
                </a:ext>
              </a:extLst>
            </p:cNvPr>
            <p:cNvPicPr>
              <a:picLocks noChangeAspect="1"/>
            </p:cNvPicPr>
            <p:nvPr/>
          </p:nvPicPr>
          <p:blipFill rotWithShape="1">
            <a:blip r:embed="rId4">
              <a:extLst>
                <a:ext uri="{28A0092B-C50C-407E-A947-70E740481C1C}">
                  <a14:useLocalDpi xmlns:a14="http://schemas.microsoft.com/office/drawing/2010/main" val="0"/>
                </a:ext>
              </a:extLst>
            </a:blip>
            <a:srcRect l="5351" r="8690" b="5123"/>
            <a:stretch/>
          </p:blipFill>
          <p:spPr>
            <a:xfrm>
              <a:off x="6060828" y="811447"/>
              <a:ext cx="5955323" cy="5258552"/>
            </a:xfrm>
            <a:prstGeom prst="rect">
              <a:avLst/>
            </a:prstGeom>
          </p:spPr>
        </p:pic>
        <p:sp>
          <p:nvSpPr>
            <p:cNvPr id="15" name="Diamond 14">
              <a:extLst>
                <a:ext uri="{FF2B5EF4-FFF2-40B4-BE49-F238E27FC236}">
                  <a16:creationId xmlns:a16="http://schemas.microsoft.com/office/drawing/2014/main" id="{FE69A7C6-76C9-EE2C-A1AF-05E746955F71}"/>
                </a:ext>
              </a:extLst>
            </p:cNvPr>
            <p:cNvSpPr/>
            <p:nvPr/>
          </p:nvSpPr>
          <p:spPr>
            <a:xfrm>
              <a:off x="9157734" y="3518534"/>
              <a:ext cx="193516" cy="19351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Diamond 16">
              <a:extLst>
                <a:ext uri="{FF2B5EF4-FFF2-40B4-BE49-F238E27FC236}">
                  <a16:creationId xmlns:a16="http://schemas.microsoft.com/office/drawing/2014/main" id="{7CF628FD-268E-C3D4-1719-5A7CDEE08774}"/>
                </a:ext>
              </a:extLst>
            </p:cNvPr>
            <p:cNvSpPr/>
            <p:nvPr/>
          </p:nvSpPr>
          <p:spPr>
            <a:xfrm>
              <a:off x="9076676" y="5179652"/>
              <a:ext cx="355634" cy="355634"/>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31" name="Diamond 30">
            <a:extLst>
              <a:ext uri="{FF2B5EF4-FFF2-40B4-BE49-F238E27FC236}">
                <a16:creationId xmlns:a16="http://schemas.microsoft.com/office/drawing/2014/main" id="{A59C40BA-C33C-47B3-5FA3-BA6B87D6D32C}"/>
              </a:ext>
            </a:extLst>
          </p:cNvPr>
          <p:cNvSpPr/>
          <p:nvPr/>
        </p:nvSpPr>
        <p:spPr>
          <a:xfrm>
            <a:off x="8745420" y="757747"/>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 name="Diamond 31">
            <a:extLst>
              <a:ext uri="{FF2B5EF4-FFF2-40B4-BE49-F238E27FC236}">
                <a16:creationId xmlns:a16="http://schemas.microsoft.com/office/drawing/2014/main" id="{5A897EE1-390B-CE1B-0A8F-8F2E10F7E595}"/>
              </a:ext>
            </a:extLst>
          </p:cNvPr>
          <p:cNvSpPr/>
          <p:nvPr/>
        </p:nvSpPr>
        <p:spPr>
          <a:xfrm>
            <a:off x="9437183" y="38457"/>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Diamond 32">
            <a:extLst>
              <a:ext uri="{FF2B5EF4-FFF2-40B4-BE49-F238E27FC236}">
                <a16:creationId xmlns:a16="http://schemas.microsoft.com/office/drawing/2014/main" id="{DF497369-14DA-316B-C6AE-84C2F4B30398}"/>
              </a:ext>
            </a:extLst>
          </p:cNvPr>
          <p:cNvSpPr/>
          <p:nvPr/>
        </p:nvSpPr>
        <p:spPr>
          <a:xfrm>
            <a:off x="9926348" y="648422"/>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6" name="Straight Arrow Connector 35">
            <a:extLst>
              <a:ext uri="{FF2B5EF4-FFF2-40B4-BE49-F238E27FC236}">
                <a16:creationId xmlns:a16="http://schemas.microsoft.com/office/drawing/2014/main" id="{8BBC9E97-1AD6-0A3A-1EF6-0078300F8BEA}"/>
              </a:ext>
            </a:extLst>
          </p:cNvPr>
          <p:cNvCxnSpPr>
            <a:cxnSpLocks/>
          </p:cNvCxnSpPr>
          <p:nvPr/>
        </p:nvCxnSpPr>
        <p:spPr>
          <a:xfrm>
            <a:off x="9271625" y="4333314"/>
            <a:ext cx="0" cy="993901"/>
          </a:xfrm>
          <a:prstGeom prst="straightConnector1">
            <a:avLst/>
          </a:prstGeom>
          <a:ln w="38100">
            <a:solidFill>
              <a:srgbClr val="FF2F92"/>
            </a:solidFill>
            <a:tailEnd type="triangle"/>
          </a:ln>
        </p:spPr>
        <p:style>
          <a:lnRef idx="1">
            <a:schemeClr val="accent1"/>
          </a:lnRef>
          <a:fillRef idx="0">
            <a:schemeClr val="accent1"/>
          </a:fillRef>
          <a:effectRef idx="0">
            <a:schemeClr val="accent1"/>
          </a:effectRef>
          <a:fontRef idx="minor">
            <a:schemeClr val="tx1"/>
          </a:fontRef>
        </p:style>
      </p:cxnSp>
      <p:sp>
        <p:nvSpPr>
          <p:cNvPr id="42" name="Cross 41">
            <a:extLst>
              <a:ext uri="{FF2B5EF4-FFF2-40B4-BE49-F238E27FC236}">
                <a16:creationId xmlns:a16="http://schemas.microsoft.com/office/drawing/2014/main" id="{B91B4766-F993-4101-0374-13FF72F4F98B}"/>
              </a:ext>
            </a:extLst>
          </p:cNvPr>
          <p:cNvSpPr/>
          <p:nvPr/>
        </p:nvSpPr>
        <p:spPr>
          <a:xfrm rot="2734303">
            <a:off x="10473030" y="4078538"/>
            <a:ext cx="242596" cy="251924"/>
          </a:xfrm>
          <a:prstGeom prst="plus">
            <a:avLst>
              <a:gd name="adj" fmla="val 37121"/>
            </a:avLst>
          </a:prstGeom>
          <a:solidFill>
            <a:srgbClr val="FF2F9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Cross 42">
            <a:extLst>
              <a:ext uri="{FF2B5EF4-FFF2-40B4-BE49-F238E27FC236}">
                <a16:creationId xmlns:a16="http://schemas.microsoft.com/office/drawing/2014/main" id="{917F20A8-5E71-0022-ADDF-95A7423C45E7}"/>
              </a:ext>
            </a:extLst>
          </p:cNvPr>
          <p:cNvSpPr/>
          <p:nvPr/>
        </p:nvSpPr>
        <p:spPr>
          <a:xfrm rot="2734303">
            <a:off x="7762120" y="4078538"/>
            <a:ext cx="242596" cy="251924"/>
          </a:xfrm>
          <a:prstGeom prst="plus">
            <a:avLst>
              <a:gd name="adj" fmla="val 37121"/>
            </a:avLst>
          </a:prstGeom>
          <a:solidFill>
            <a:srgbClr val="FF2F9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A84A2713-DE36-6527-A253-5DF11B4CC6ED}"/>
              </a:ext>
            </a:extLst>
          </p:cNvPr>
          <p:cNvSpPr txBox="1"/>
          <p:nvPr/>
        </p:nvSpPr>
        <p:spPr>
          <a:xfrm>
            <a:off x="4512418" y="5838237"/>
            <a:ext cx="2419060" cy="369332"/>
          </a:xfrm>
          <a:prstGeom prst="rect">
            <a:avLst/>
          </a:prstGeom>
          <a:solidFill>
            <a:srgbClr val="0070C0"/>
          </a:solidFill>
        </p:spPr>
        <p:txBody>
          <a:bodyPr wrap="none" rtlCol="0">
            <a:spAutoFit/>
          </a:bodyPr>
          <a:lstStyle/>
          <a:p>
            <a:r>
              <a:rPr lang="en-DE" dirty="0">
                <a:solidFill>
                  <a:schemeClr val="bg1"/>
                </a:solidFill>
              </a:rPr>
              <a:t>Second derivative curve</a:t>
            </a:r>
          </a:p>
        </p:txBody>
      </p:sp>
      <p:sp>
        <p:nvSpPr>
          <p:cNvPr id="4" name="TextBox 3">
            <a:extLst>
              <a:ext uri="{FF2B5EF4-FFF2-40B4-BE49-F238E27FC236}">
                <a16:creationId xmlns:a16="http://schemas.microsoft.com/office/drawing/2014/main" id="{40B34ED2-61B2-F2E7-3B9B-A502F5075A2C}"/>
              </a:ext>
            </a:extLst>
          </p:cNvPr>
          <p:cNvSpPr txBox="1"/>
          <p:nvPr/>
        </p:nvSpPr>
        <p:spPr>
          <a:xfrm>
            <a:off x="7449579" y="6407163"/>
            <a:ext cx="3909147" cy="369332"/>
          </a:xfrm>
          <a:prstGeom prst="rect">
            <a:avLst/>
          </a:prstGeom>
          <a:noFill/>
        </p:spPr>
        <p:txBody>
          <a:bodyPr wrap="none" rtlCol="0">
            <a:spAutoFit/>
          </a:bodyPr>
          <a:lstStyle/>
          <a:p>
            <a:r>
              <a:rPr lang="en-US" dirty="0"/>
              <a:t>Second derivative: </a:t>
            </a:r>
            <a:r>
              <a:rPr lang="en-DE" dirty="0"/>
              <a:t>die Zweite Ableitung</a:t>
            </a:r>
          </a:p>
        </p:txBody>
      </p:sp>
    </p:spTree>
    <p:extLst>
      <p:ext uri="{BB962C8B-B14F-4D97-AF65-F5344CB8AC3E}">
        <p14:creationId xmlns:p14="http://schemas.microsoft.com/office/powerpoint/2010/main" val="403886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7B5331-6647-FF89-1B01-0962129062C5}"/>
              </a:ext>
            </a:extLst>
          </p:cNvPr>
          <p:cNvSpPr>
            <a:spLocks noGrp="1"/>
          </p:cNvSpPr>
          <p:nvPr>
            <p:ph idx="1"/>
          </p:nvPr>
        </p:nvSpPr>
        <p:spPr>
          <a:xfrm>
            <a:off x="136634" y="679087"/>
            <a:ext cx="12055365" cy="5205589"/>
          </a:xfrm>
        </p:spPr>
        <p:txBody>
          <a:bodyPr/>
          <a:lstStyle/>
          <a:p>
            <a:pPr>
              <a:lnSpc>
                <a:spcPct val="150000"/>
              </a:lnSpc>
              <a:buFont typeface="Arial" panose="020B0604020202020204" pitchFamily="34" charset="0"/>
              <a:buChar char="•"/>
            </a:pPr>
            <a:r>
              <a:rPr lang="en-DE" dirty="0"/>
              <a:t>The </a:t>
            </a:r>
            <a:r>
              <a:rPr lang="en-DE" b="1" dirty="0"/>
              <a:t>LC-MS XIC</a:t>
            </a:r>
            <a:r>
              <a:rPr lang="en-DE" dirty="0"/>
              <a:t>: the </a:t>
            </a:r>
            <a:r>
              <a:rPr lang="en-DE" b="1" dirty="0"/>
              <a:t>Intensity</a:t>
            </a:r>
            <a:r>
              <a:rPr lang="en-DE" dirty="0"/>
              <a:t> changes over </a:t>
            </a:r>
            <a:r>
              <a:rPr lang="en-DE" b="1" dirty="0"/>
              <a:t>Time</a:t>
            </a:r>
            <a:r>
              <a:rPr lang="en-DE" dirty="0"/>
              <a:t> for defined </a:t>
            </a:r>
            <a:r>
              <a:rPr lang="en-DE" i="1" dirty="0"/>
              <a:t>mass/charge ratio (</a:t>
            </a:r>
            <a:r>
              <a:rPr lang="en-DE" b="1" i="1" dirty="0"/>
              <a:t>m/z</a:t>
            </a:r>
            <a:r>
              <a:rPr lang="en-DE" i="1" dirty="0"/>
              <a:t>)</a:t>
            </a:r>
          </a:p>
          <a:p>
            <a:pPr>
              <a:lnSpc>
                <a:spcPct val="150000"/>
              </a:lnSpc>
              <a:buFont typeface="Arial" panose="020B0604020202020204" pitchFamily="34" charset="0"/>
              <a:buChar char="•"/>
            </a:pPr>
            <a:r>
              <a:rPr lang="en-DE" b="1" dirty="0"/>
              <a:t>Different peaks in LC-MS XIC </a:t>
            </a:r>
            <a:r>
              <a:rPr lang="en-US" dirty="0">
                <a:sym typeface="Wingdings" panose="05000000000000000000" pitchFamily="2" charset="2"/>
              </a:rPr>
              <a:t> </a:t>
            </a:r>
            <a:r>
              <a:rPr lang="en-DE" b="1" dirty="0"/>
              <a:t>different</a:t>
            </a:r>
            <a:r>
              <a:rPr lang="en-DE" dirty="0"/>
              <a:t> </a:t>
            </a:r>
            <a:r>
              <a:rPr lang="en-US" b="1" dirty="0"/>
              <a:t>molecules</a:t>
            </a:r>
            <a:r>
              <a:rPr lang="en-DE" dirty="0"/>
              <a:t> </a:t>
            </a:r>
            <a:r>
              <a:rPr lang="en-US" dirty="0"/>
              <a:t>(with same formula)</a:t>
            </a:r>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DE" dirty="0">
                <a:sym typeface="Wingdings" pitchFamily="2" charset="2"/>
              </a:rPr>
              <a:t>Peak picking has </a:t>
            </a:r>
            <a:r>
              <a:rPr lang="en-DE" b="1" dirty="0">
                <a:sym typeface="Wingdings" pitchFamily="2" charset="2"/>
              </a:rPr>
              <a:t>many different algorithms</a:t>
            </a:r>
            <a:endParaRPr lang="en-US" b="1" dirty="0">
              <a:sym typeface="Wingdings" pitchFamily="2" charset="2"/>
            </a:endParaRPr>
          </a:p>
          <a:p>
            <a:pPr lvl="1">
              <a:lnSpc>
                <a:spcPct val="150000"/>
              </a:lnSpc>
              <a:buFont typeface="Arial" panose="020B0604020202020204" pitchFamily="34" charset="0"/>
              <a:buChar char="•"/>
            </a:pPr>
            <a:r>
              <a:rPr lang="en-DE" b="1" dirty="0">
                <a:sym typeface="Wingdings" pitchFamily="2" charset="2"/>
              </a:rPr>
              <a:t>Gaussian</a:t>
            </a:r>
            <a:r>
              <a:rPr lang="en-DE" dirty="0">
                <a:sym typeface="Wingdings" pitchFamily="2" charset="2"/>
              </a:rPr>
              <a:t> Derivative</a:t>
            </a:r>
            <a:r>
              <a:rPr lang="en-US" dirty="0">
                <a:sym typeface="Wingdings" pitchFamily="2" charset="2"/>
              </a:rPr>
              <a:t>, Continuous wavelet transform (CWT) , and more</a:t>
            </a:r>
            <a:endParaRPr lang="en-DE" b="1" dirty="0">
              <a:sym typeface="Wingdings" pitchFamily="2" charset="2"/>
            </a:endParaRPr>
          </a:p>
          <a:p>
            <a:pPr>
              <a:lnSpc>
                <a:spcPct val="150000"/>
              </a:lnSpc>
              <a:buFont typeface="Arial" panose="020B0604020202020204" pitchFamily="34" charset="0"/>
              <a:buChar char="•"/>
            </a:pPr>
            <a:r>
              <a:rPr lang="en-DE" b="1" dirty="0">
                <a:sym typeface="Wingdings" pitchFamily="2" charset="2"/>
              </a:rPr>
              <a:t>Gaussian</a:t>
            </a:r>
            <a:r>
              <a:rPr lang="en-DE" dirty="0">
                <a:sym typeface="Wingdings" pitchFamily="2" charset="2"/>
              </a:rPr>
              <a:t> Derivative based algorithms</a:t>
            </a:r>
          </a:p>
          <a:p>
            <a:pPr lvl="1">
              <a:lnSpc>
                <a:spcPct val="150000"/>
              </a:lnSpc>
              <a:buFont typeface="Arial" panose="020B0604020202020204" pitchFamily="34" charset="0"/>
              <a:buChar char="•"/>
            </a:pPr>
            <a:r>
              <a:rPr lang="en-DE" sz="2400" dirty="0">
                <a:solidFill>
                  <a:srgbClr val="FF2F92"/>
                </a:solidFill>
                <a:sym typeface="Wingdings" pitchFamily="2" charset="2"/>
              </a:rPr>
              <a:t>1st derivative </a:t>
            </a:r>
            <a:r>
              <a:rPr lang="en-DE" sz="2400" dirty="0">
                <a:sym typeface="Wingdings" pitchFamily="2" charset="2"/>
              </a:rPr>
              <a:t>+ </a:t>
            </a:r>
            <a:r>
              <a:rPr lang="en-DE" sz="2400" dirty="0">
                <a:solidFill>
                  <a:srgbClr val="00B050"/>
                </a:solidFill>
                <a:sym typeface="Wingdings" pitchFamily="2" charset="2"/>
              </a:rPr>
              <a:t>zero crossing</a:t>
            </a:r>
          </a:p>
          <a:p>
            <a:pPr lvl="1">
              <a:lnSpc>
                <a:spcPct val="150000"/>
              </a:lnSpc>
              <a:buFont typeface="Arial" panose="020B0604020202020204" pitchFamily="34" charset="0"/>
              <a:buChar char="•"/>
            </a:pPr>
            <a:r>
              <a:rPr lang="en-DE" sz="2400" b="1" u="sng" dirty="0">
                <a:solidFill>
                  <a:srgbClr val="0070C0"/>
                </a:solidFill>
                <a:sym typeface="Wingdings" pitchFamily="2" charset="2"/>
              </a:rPr>
              <a:t>2nd derivative</a:t>
            </a:r>
          </a:p>
          <a:p>
            <a:pPr>
              <a:buFont typeface="Arial" panose="020B0604020202020204" pitchFamily="34" charset="0"/>
              <a:buChar char="•"/>
            </a:pPr>
            <a:endParaRPr lang="en-DE" dirty="0"/>
          </a:p>
        </p:txBody>
      </p:sp>
      <p:sp>
        <p:nvSpPr>
          <p:cNvPr id="2" name="Title 1">
            <a:extLst>
              <a:ext uri="{FF2B5EF4-FFF2-40B4-BE49-F238E27FC236}">
                <a16:creationId xmlns:a16="http://schemas.microsoft.com/office/drawing/2014/main" id="{6BB609B6-9B0A-3BC3-C6C3-5D286D358FAA}"/>
              </a:ext>
            </a:extLst>
          </p:cNvPr>
          <p:cNvSpPr>
            <a:spLocks noGrp="1"/>
          </p:cNvSpPr>
          <p:nvPr>
            <p:ph type="title"/>
          </p:nvPr>
        </p:nvSpPr>
        <p:spPr>
          <a:xfrm>
            <a:off x="609600" y="91089"/>
            <a:ext cx="10972800" cy="524935"/>
          </a:xfrm>
        </p:spPr>
        <p:txBody>
          <a:bodyPr>
            <a:normAutofit fontScale="90000"/>
          </a:bodyPr>
          <a:lstStyle/>
          <a:p>
            <a:r>
              <a:rPr lang="en-DE" dirty="0"/>
              <a:t>Short summary</a:t>
            </a:r>
          </a:p>
        </p:txBody>
      </p:sp>
      <p:grpSp>
        <p:nvGrpSpPr>
          <p:cNvPr id="5" name="Group 4">
            <a:extLst>
              <a:ext uri="{FF2B5EF4-FFF2-40B4-BE49-F238E27FC236}">
                <a16:creationId xmlns:a16="http://schemas.microsoft.com/office/drawing/2014/main" id="{3C861435-055D-87BC-7949-DAD40FCCBB75}"/>
              </a:ext>
            </a:extLst>
          </p:cNvPr>
          <p:cNvGrpSpPr/>
          <p:nvPr/>
        </p:nvGrpSpPr>
        <p:grpSpPr>
          <a:xfrm>
            <a:off x="9947347" y="1329186"/>
            <a:ext cx="1496503" cy="831911"/>
            <a:chOff x="5336231" y="1853914"/>
            <a:chExt cx="1496503" cy="831911"/>
          </a:xfrm>
        </p:grpSpPr>
        <p:grpSp>
          <p:nvGrpSpPr>
            <p:cNvPr id="6" name="Group 5">
              <a:extLst>
                <a:ext uri="{FF2B5EF4-FFF2-40B4-BE49-F238E27FC236}">
                  <a16:creationId xmlns:a16="http://schemas.microsoft.com/office/drawing/2014/main" id="{EC72F747-4469-C7E1-C4E6-4D232204FE35}"/>
                </a:ext>
              </a:extLst>
            </p:cNvPr>
            <p:cNvGrpSpPr/>
            <p:nvPr/>
          </p:nvGrpSpPr>
          <p:grpSpPr>
            <a:xfrm>
              <a:off x="5336231" y="2053314"/>
              <a:ext cx="1496503" cy="632511"/>
              <a:chOff x="4201748" y="2091704"/>
              <a:chExt cx="586240" cy="247780"/>
            </a:xfrm>
          </p:grpSpPr>
          <p:sp>
            <p:nvSpPr>
              <p:cNvPr id="9" name="Isosceles Triangle 2078">
                <a:extLst>
                  <a:ext uri="{FF2B5EF4-FFF2-40B4-BE49-F238E27FC236}">
                    <a16:creationId xmlns:a16="http://schemas.microsoft.com/office/drawing/2014/main" id="{6F5C0F26-2F87-D456-023B-F7F1227A39AD}"/>
                  </a:ext>
                </a:extLst>
              </p:cNvPr>
              <p:cNvSpPr/>
              <p:nvPr/>
            </p:nvSpPr>
            <p:spPr>
              <a:xfrm>
                <a:off x="4355278" y="2265829"/>
                <a:ext cx="56651" cy="73655"/>
              </a:xfrm>
              <a:prstGeom prst="triangl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0" name="Isosceles Triangle 8">
                <a:extLst>
                  <a:ext uri="{FF2B5EF4-FFF2-40B4-BE49-F238E27FC236}">
                    <a16:creationId xmlns:a16="http://schemas.microsoft.com/office/drawing/2014/main" id="{4A04E499-853C-03BE-60C3-FC47392BEC92}"/>
                  </a:ext>
                </a:extLst>
              </p:cNvPr>
              <p:cNvSpPr/>
              <p:nvPr/>
            </p:nvSpPr>
            <p:spPr>
              <a:xfrm>
                <a:off x="4440144" y="2121243"/>
                <a:ext cx="112108" cy="213376"/>
              </a:xfrm>
              <a:prstGeom prst="triangle">
                <a:avLst/>
              </a:prstGeom>
              <a:solidFill>
                <a:srgbClr val="00B05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1" name="Group 10">
                <a:extLst>
                  <a:ext uri="{FF2B5EF4-FFF2-40B4-BE49-F238E27FC236}">
                    <a16:creationId xmlns:a16="http://schemas.microsoft.com/office/drawing/2014/main" id="{1A4D5DEC-312F-08F5-4224-91B0AB48ABC3}"/>
                  </a:ext>
                </a:extLst>
              </p:cNvPr>
              <p:cNvGrpSpPr/>
              <p:nvPr/>
            </p:nvGrpSpPr>
            <p:grpSpPr>
              <a:xfrm>
                <a:off x="4201748" y="2091704"/>
                <a:ext cx="586240" cy="247780"/>
                <a:chOff x="723653" y="977359"/>
                <a:chExt cx="1193176" cy="504308"/>
              </a:xfrm>
            </p:grpSpPr>
            <p:sp>
              <p:nvSpPr>
                <p:cNvPr id="12" name="Freeform 191">
                  <a:extLst>
                    <a:ext uri="{FF2B5EF4-FFF2-40B4-BE49-F238E27FC236}">
                      <a16:creationId xmlns:a16="http://schemas.microsoft.com/office/drawing/2014/main" id="{93D0EF00-D3CB-C569-AD21-E30421D853CB}"/>
                    </a:ext>
                  </a:extLst>
                </p:cNvPr>
                <p:cNvSpPr/>
                <p:nvPr/>
              </p:nvSpPr>
              <p:spPr>
                <a:xfrm>
                  <a:off x="747142" y="1037479"/>
                  <a:ext cx="1110372" cy="434284"/>
                </a:xfrm>
                <a:custGeom>
                  <a:avLst/>
                  <a:gdLst>
                    <a:gd name="connsiteX0" fmla="*/ 0 w 3362632"/>
                    <a:gd name="connsiteY0" fmla="*/ 3185720 h 3221887"/>
                    <a:gd name="connsiteX1" fmla="*/ 766916 w 3362632"/>
                    <a:gd name="connsiteY1" fmla="*/ 2979242 h 3221887"/>
                    <a:gd name="connsiteX2" fmla="*/ 1091380 w 3362632"/>
                    <a:gd name="connsiteY2" fmla="*/ 1976352 h 3221887"/>
                    <a:gd name="connsiteX3" fmla="*/ 1415845 w 3362632"/>
                    <a:gd name="connsiteY3" fmla="*/ 3008739 h 3221887"/>
                    <a:gd name="connsiteX4" fmla="*/ 1917290 w 3362632"/>
                    <a:gd name="connsiteY4" fmla="*/ 3097229 h 3221887"/>
                    <a:gd name="connsiteX5" fmla="*/ 2094271 w 3362632"/>
                    <a:gd name="connsiteY5" fmla="*/ 2949745 h 3221887"/>
                    <a:gd name="connsiteX6" fmla="*/ 2418735 w 3362632"/>
                    <a:gd name="connsiteY6" fmla="*/ 68 h 3221887"/>
                    <a:gd name="connsiteX7" fmla="*/ 2772697 w 3362632"/>
                    <a:gd name="connsiteY7" fmla="*/ 2861255 h 3221887"/>
                    <a:gd name="connsiteX8" fmla="*/ 3362632 w 3362632"/>
                    <a:gd name="connsiteY8" fmla="*/ 3067733 h 3221887"/>
                    <a:gd name="connsiteX0" fmla="*/ 0 w 3362632"/>
                    <a:gd name="connsiteY0" fmla="*/ 3186381 h 3214452"/>
                    <a:gd name="connsiteX1" fmla="*/ 766916 w 3362632"/>
                    <a:gd name="connsiteY1" fmla="*/ 2979903 h 3214452"/>
                    <a:gd name="connsiteX2" fmla="*/ 1091380 w 3362632"/>
                    <a:gd name="connsiteY2" fmla="*/ 1977013 h 3214452"/>
                    <a:gd name="connsiteX3" fmla="*/ 1415845 w 3362632"/>
                    <a:gd name="connsiteY3" fmla="*/ 3009400 h 3214452"/>
                    <a:gd name="connsiteX4" fmla="*/ 1917290 w 3362632"/>
                    <a:gd name="connsiteY4" fmla="*/ 3097890 h 3214452"/>
                    <a:gd name="connsiteX5" fmla="*/ 2127901 w 3362632"/>
                    <a:gd name="connsiteY5" fmla="*/ 2587549 h 3214452"/>
                    <a:gd name="connsiteX6" fmla="*/ 2418735 w 3362632"/>
                    <a:gd name="connsiteY6" fmla="*/ 729 h 3214452"/>
                    <a:gd name="connsiteX7" fmla="*/ 2772697 w 3362632"/>
                    <a:gd name="connsiteY7" fmla="*/ 2861916 h 3214452"/>
                    <a:gd name="connsiteX8" fmla="*/ 3362632 w 3362632"/>
                    <a:gd name="connsiteY8" fmla="*/ 3068394 h 3214452"/>
                    <a:gd name="connsiteX0" fmla="*/ 0 w 3362632"/>
                    <a:gd name="connsiteY0" fmla="*/ 3185685 h 3185685"/>
                    <a:gd name="connsiteX1" fmla="*/ 766916 w 3362632"/>
                    <a:gd name="connsiteY1" fmla="*/ 2979207 h 3185685"/>
                    <a:gd name="connsiteX2" fmla="*/ 1091380 w 3362632"/>
                    <a:gd name="connsiteY2" fmla="*/ 1976317 h 3185685"/>
                    <a:gd name="connsiteX3" fmla="*/ 1415845 w 3362632"/>
                    <a:gd name="connsiteY3" fmla="*/ 3008704 h 3185685"/>
                    <a:gd name="connsiteX4" fmla="*/ 1917290 w 3362632"/>
                    <a:gd name="connsiteY4" fmla="*/ 3097194 h 3185685"/>
                    <a:gd name="connsiteX5" fmla="*/ 2127901 w 3362632"/>
                    <a:gd name="connsiteY5" fmla="*/ 2586853 h 3185685"/>
                    <a:gd name="connsiteX6" fmla="*/ 2418735 w 3362632"/>
                    <a:gd name="connsiteY6" fmla="*/ 33 h 3185685"/>
                    <a:gd name="connsiteX7" fmla="*/ 2716646 w 3362632"/>
                    <a:gd name="connsiteY7" fmla="*/ 2643505 h 3185685"/>
                    <a:gd name="connsiteX8" fmla="*/ 3362632 w 3362632"/>
                    <a:gd name="connsiteY8" fmla="*/ 3067698 h 3185685"/>
                    <a:gd name="connsiteX0" fmla="*/ 0 w 3385053"/>
                    <a:gd name="connsiteY0" fmla="*/ 3185685 h 3225744"/>
                    <a:gd name="connsiteX1" fmla="*/ 766916 w 3385053"/>
                    <a:gd name="connsiteY1" fmla="*/ 2979207 h 3225744"/>
                    <a:gd name="connsiteX2" fmla="*/ 1091380 w 3385053"/>
                    <a:gd name="connsiteY2" fmla="*/ 1976317 h 3225744"/>
                    <a:gd name="connsiteX3" fmla="*/ 1415845 w 3385053"/>
                    <a:gd name="connsiteY3" fmla="*/ 3008704 h 3225744"/>
                    <a:gd name="connsiteX4" fmla="*/ 1917290 w 3385053"/>
                    <a:gd name="connsiteY4" fmla="*/ 3097194 h 3225744"/>
                    <a:gd name="connsiteX5" fmla="*/ 2127901 w 3385053"/>
                    <a:gd name="connsiteY5" fmla="*/ 2586853 h 3225744"/>
                    <a:gd name="connsiteX6" fmla="*/ 2418735 w 3385053"/>
                    <a:gd name="connsiteY6" fmla="*/ 33 h 3225744"/>
                    <a:gd name="connsiteX7" fmla="*/ 2716646 w 3385053"/>
                    <a:gd name="connsiteY7" fmla="*/ 2643505 h 3225744"/>
                    <a:gd name="connsiteX8" fmla="*/ 3385053 w 3385053"/>
                    <a:gd name="connsiteY8" fmla="*/ 3169298 h 3225744"/>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41873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41873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329054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39631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39631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7852"/>
                    <a:gd name="connsiteX1" fmla="*/ 766916 w 3385053"/>
                    <a:gd name="connsiteY1" fmla="*/ 2979207 h 3187852"/>
                    <a:gd name="connsiteX2" fmla="*/ 1091380 w 3385053"/>
                    <a:gd name="connsiteY2" fmla="*/ 1976317 h 3187852"/>
                    <a:gd name="connsiteX3" fmla="*/ 1415845 w 3385053"/>
                    <a:gd name="connsiteY3" fmla="*/ 3008704 h 3187852"/>
                    <a:gd name="connsiteX4" fmla="*/ 1917290 w 3385053"/>
                    <a:gd name="connsiteY4" fmla="*/ 3097194 h 3187852"/>
                    <a:gd name="connsiteX5" fmla="*/ 2127901 w 3385053"/>
                    <a:gd name="connsiteY5" fmla="*/ 2586853 h 3187852"/>
                    <a:gd name="connsiteX6" fmla="*/ 2396315 w 3385053"/>
                    <a:gd name="connsiteY6" fmla="*/ 33 h 3187852"/>
                    <a:gd name="connsiteX7" fmla="*/ 2716646 w 3385053"/>
                    <a:gd name="connsiteY7" fmla="*/ 2643505 h 3187852"/>
                    <a:gd name="connsiteX8" fmla="*/ 3385053 w 3385053"/>
                    <a:gd name="connsiteY8" fmla="*/ 3169298 h 3187852"/>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39631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827609 w 3385053"/>
                    <a:gd name="connsiteY4" fmla="*/ 3097194 h 3185685"/>
                    <a:gd name="connsiteX5" fmla="*/ 2127901 w 3385053"/>
                    <a:gd name="connsiteY5" fmla="*/ 2586853 h 3185685"/>
                    <a:gd name="connsiteX6" fmla="*/ 2396315 w 3385053"/>
                    <a:gd name="connsiteY6" fmla="*/ 33 h 3185685"/>
                    <a:gd name="connsiteX7" fmla="*/ 2716646 w 3385053"/>
                    <a:gd name="connsiteY7" fmla="*/ 2643505 h 3185685"/>
                    <a:gd name="connsiteX8" fmla="*/ 3385053 w 3385053"/>
                    <a:gd name="connsiteY8" fmla="*/ 3169298 h 3185685"/>
                    <a:gd name="connsiteX0" fmla="*/ 0 w 5436524"/>
                    <a:gd name="connsiteY0" fmla="*/ 3185685 h 3185685"/>
                    <a:gd name="connsiteX1" fmla="*/ 766916 w 5436524"/>
                    <a:gd name="connsiteY1" fmla="*/ 2979207 h 3185685"/>
                    <a:gd name="connsiteX2" fmla="*/ 1091380 w 5436524"/>
                    <a:gd name="connsiteY2" fmla="*/ 1976317 h 3185685"/>
                    <a:gd name="connsiteX3" fmla="*/ 1415845 w 5436524"/>
                    <a:gd name="connsiteY3" fmla="*/ 3008704 h 3185685"/>
                    <a:gd name="connsiteX4" fmla="*/ 1827609 w 5436524"/>
                    <a:gd name="connsiteY4" fmla="*/ 3097194 h 3185685"/>
                    <a:gd name="connsiteX5" fmla="*/ 2127901 w 5436524"/>
                    <a:gd name="connsiteY5" fmla="*/ 2586853 h 3185685"/>
                    <a:gd name="connsiteX6" fmla="*/ 2396315 w 5436524"/>
                    <a:gd name="connsiteY6" fmla="*/ 33 h 3185685"/>
                    <a:gd name="connsiteX7" fmla="*/ 2716646 w 5436524"/>
                    <a:gd name="connsiteY7" fmla="*/ 2643505 h 3185685"/>
                    <a:gd name="connsiteX8" fmla="*/ 5436524 w 5436524"/>
                    <a:gd name="connsiteY8" fmla="*/ 3183812 h 3185685"/>
                    <a:gd name="connsiteX0" fmla="*/ 0 w 5436524"/>
                    <a:gd name="connsiteY0" fmla="*/ 3185685 h 3188625"/>
                    <a:gd name="connsiteX1" fmla="*/ 766916 w 5436524"/>
                    <a:gd name="connsiteY1" fmla="*/ 2979207 h 3188625"/>
                    <a:gd name="connsiteX2" fmla="*/ 1091380 w 5436524"/>
                    <a:gd name="connsiteY2" fmla="*/ 1976317 h 3188625"/>
                    <a:gd name="connsiteX3" fmla="*/ 1415845 w 5436524"/>
                    <a:gd name="connsiteY3" fmla="*/ 3008704 h 3188625"/>
                    <a:gd name="connsiteX4" fmla="*/ 1827609 w 5436524"/>
                    <a:gd name="connsiteY4" fmla="*/ 3097194 h 3188625"/>
                    <a:gd name="connsiteX5" fmla="*/ 2127901 w 5436524"/>
                    <a:gd name="connsiteY5" fmla="*/ 2586853 h 3188625"/>
                    <a:gd name="connsiteX6" fmla="*/ 2396315 w 5436524"/>
                    <a:gd name="connsiteY6" fmla="*/ 33 h 3188625"/>
                    <a:gd name="connsiteX7" fmla="*/ 2716646 w 5436524"/>
                    <a:gd name="connsiteY7" fmla="*/ 2643505 h 3188625"/>
                    <a:gd name="connsiteX8" fmla="*/ 5436524 w 5436524"/>
                    <a:gd name="connsiteY8" fmla="*/ 3183812 h 3188625"/>
                    <a:gd name="connsiteX0" fmla="*/ 0 w 5436524"/>
                    <a:gd name="connsiteY0" fmla="*/ 3185725 h 3190388"/>
                    <a:gd name="connsiteX1" fmla="*/ 766916 w 5436524"/>
                    <a:gd name="connsiteY1" fmla="*/ 2979247 h 3190388"/>
                    <a:gd name="connsiteX2" fmla="*/ 1091380 w 5436524"/>
                    <a:gd name="connsiteY2" fmla="*/ 1976357 h 3190388"/>
                    <a:gd name="connsiteX3" fmla="*/ 1415845 w 5436524"/>
                    <a:gd name="connsiteY3" fmla="*/ 3008744 h 3190388"/>
                    <a:gd name="connsiteX4" fmla="*/ 1827609 w 5436524"/>
                    <a:gd name="connsiteY4" fmla="*/ 3097234 h 3190388"/>
                    <a:gd name="connsiteX5" fmla="*/ 2127901 w 5436524"/>
                    <a:gd name="connsiteY5" fmla="*/ 2586893 h 3190388"/>
                    <a:gd name="connsiteX6" fmla="*/ 2396315 w 5436524"/>
                    <a:gd name="connsiteY6" fmla="*/ 73 h 3190388"/>
                    <a:gd name="connsiteX7" fmla="*/ 2828748 w 5436524"/>
                    <a:gd name="connsiteY7" fmla="*/ 2672574 h 3190388"/>
                    <a:gd name="connsiteX8" fmla="*/ 5436524 w 5436524"/>
                    <a:gd name="connsiteY8" fmla="*/ 3183852 h 3190388"/>
                    <a:gd name="connsiteX0" fmla="*/ 0 w 5436524"/>
                    <a:gd name="connsiteY0" fmla="*/ 3185725 h 3191761"/>
                    <a:gd name="connsiteX1" fmla="*/ 766916 w 5436524"/>
                    <a:gd name="connsiteY1" fmla="*/ 2979247 h 3191761"/>
                    <a:gd name="connsiteX2" fmla="*/ 1091380 w 5436524"/>
                    <a:gd name="connsiteY2" fmla="*/ 1976357 h 3191761"/>
                    <a:gd name="connsiteX3" fmla="*/ 1415845 w 5436524"/>
                    <a:gd name="connsiteY3" fmla="*/ 3008744 h 3191761"/>
                    <a:gd name="connsiteX4" fmla="*/ 1827609 w 5436524"/>
                    <a:gd name="connsiteY4" fmla="*/ 3097234 h 3191761"/>
                    <a:gd name="connsiteX5" fmla="*/ 2127901 w 5436524"/>
                    <a:gd name="connsiteY5" fmla="*/ 2586893 h 3191761"/>
                    <a:gd name="connsiteX6" fmla="*/ 2396315 w 5436524"/>
                    <a:gd name="connsiteY6" fmla="*/ 73 h 3191761"/>
                    <a:gd name="connsiteX7" fmla="*/ 2828748 w 5436524"/>
                    <a:gd name="connsiteY7" fmla="*/ 2672574 h 3191761"/>
                    <a:gd name="connsiteX8" fmla="*/ 3646151 w 5436524"/>
                    <a:gd name="connsiteY8" fmla="*/ 3148330 h 3191761"/>
                    <a:gd name="connsiteX9" fmla="*/ 5436524 w 5436524"/>
                    <a:gd name="connsiteY9" fmla="*/ 3183852 h 3191761"/>
                    <a:gd name="connsiteX0" fmla="*/ 0 w 5436524"/>
                    <a:gd name="connsiteY0" fmla="*/ 3185725 h 3185725"/>
                    <a:gd name="connsiteX1" fmla="*/ 766916 w 5436524"/>
                    <a:gd name="connsiteY1" fmla="*/ 2979247 h 3185725"/>
                    <a:gd name="connsiteX2" fmla="*/ 1091380 w 5436524"/>
                    <a:gd name="connsiteY2" fmla="*/ 1976357 h 3185725"/>
                    <a:gd name="connsiteX3" fmla="*/ 1415845 w 5436524"/>
                    <a:gd name="connsiteY3" fmla="*/ 3008744 h 3185725"/>
                    <a:gd name="connsiteX4" fmla="*/ 1827609 w 5436524"/>
                    <a:gd name="connsiteY4" fmla="*/ 3097234 h 3185725"/>
                    <a:gd name="connsiteX5" fmla="*/ 2127901 w 5436524"/>
                    <a:gd name="connsiteY5" fmla="*/ 2586893 h 3185725"/>
                    <a:gd name="connsiteX6" fmla="*/ 2396315 w 5436524"/>
                    <a:gd name="connsiteY6" fmla="*/ 73 h 3185725"/>
                    <a:gd name="connsiteX7" fmla="*/ 2828748 w 5436524"/>
                    <a:gd name="connsiteY7" fmla="*/ 2672574 h 3185725"/>
                    <a:gd name="connsiteX8" fmla="*/ 3646151 w 5436524"/>
                    <a:gd name="connsiteY8" fmla="*/ 3148330 h 3185725"/>
                    <a:gd name="connsiteX9" fmla="*/ 5436524 w 5436524"/>
                    <a:gd name="connsiteY9" fmla="*/ 3183852 h 3185725"/>
                    <a:gd name="connsiteX0" fmla="*/ 0 w 5436524"/>
                    <a:gd name="connsiteY0" fmla="*/ 3185725 h 3185725"/>
                    <a:gd name="connsiteX1" fmla="*/ 766916 w 5436524"/>
                    <a:gd name="connsiteY1" fmla="*/ 2979247 h 3185725"/>
                    <a:gd name="connsiteX2" fmla="*/ 1091380 w 5436524"/>
                    <a:gd name="connsiteY2" fmla="*/ 1976357 h 3185725"/>
                    <a:gd name="connsiteX3" fmla="*/ 1415845 w 5436524"/>
                    <a:gd name="connsiteY3" fmla="*/ 3008744 h 3185725"/>
                    <a:gd name="connsiteX4" fmla="*/ 1827609 w 5436524"/>
                    <a:gd name="connsiteY4" fmla="*/ 3097234 h 3185725"/>
                    <a:gd name="connsiteX5" fmla="*/ 2127901 w 5436524"/>
                    <a:gd name="connsiteY5" fmla="*/ 2586893 h 3185725"/>
                    <a:gd name="connsiteX6" fmla="*/ 2396315 w 5436524"/>
                    <a:gd name="connsiteY6" fmla="*/ 73 h 3185725"/>
                    <a:gd name="connsiteX7" fmla="*/ 2828748 w 5436524"/>
                    <a:gd name="connsiteY7" fmla="*/ 2672574 h 3185725"/>
                    <a:gd name="connsiteX8" fmla="*/ 3646151 w 5436524"/>
                    <a:gd name="connsiteY8" fmla="*/ 3148330 h 3185725"/>
                    <a:gd name="connsiteX9" fmla="*/ 5436524 w 5436524"/>
                    <a:gd name="connsiteY9" fmla="*/ 3183852 h 3185725"/>
                    <a:gd name="connsiteX0" fmla="*/ 0 w 5436524"/>
                    <a:gd name="connsiteY0" fmla="*/ 3185725 h 3185725"/>
                    <a:gd name="connsiteX1" fmla="*/ 766916 w 5436524"/>
                    <a:gd name="connsiteY1" fmla="*/ 2979247 h 3185725"/>
                    <a:gd name="connsiteX2" fmla="*/ 1091380 w 5436524"/>
                    <a:gd name="connsiteY2" fmla="*/ 1976357 h 3185725"/>
                    <a:gd name="connsiteX3" fmla="*/ 1415845 w 5436524"/>
                    <a:gd name="connsiteY3" fmla="*/ 3008744 h 3185725"/>
                    <a:gd name="connsiteX4" fmla="*/ 1827609 w 5436524"/>
                    <a:gd name="connsiteY4" fmla="*/ 3097234 h 3185725"/>
                    <a:gd name="connsiteX5" fmla="*/ 2127901 w 5436524"/>
                    <a:gd name="connsiteY5" fmla="*/ 2586893 h 3185725"/>
                    <a:gd name="connsiteX6" fmla="*/ 2396315 w 5436524"/>
                    <a:gd name="connsiteY6" fmla="*/ 73 h 3185725"/>
                    <a:gd name="connsiteX7" fmla="*/ 2828748 w 5436524"/>
                    <a:gd name="connsiteY7" fmla="*/ 2672574 h 3185725"/>
                    <a:gd name="connsiteX8" fmla="*/ 3646151 w 5436524"/>
                    <a:gd name="connsiteY8" fmla="*/ 3148330 h 3185725"/>
                    <a:gd name="connsiteX9" fmla="*/ 5436524 w 5436524"/>
                    <a:gd name="connsiteY9" fmla="*/ 3183852 h 3185725"/>
                    <a:gd name="connsiteX0" fmla="*/ 0 w 5436524"/>
                    <a:gd name="connsiteY0" fmla="*/ 3185725 h 3185725"/>
                    <a:gd name="connsiteX1" fmla="*/ 766916 w 5436524"/>
                    <a:gd name="connsiteY1" fmla="*/ 2979247 h 3185725"/>
                    <a:gd name="connsiteX2" fmla="*/ 1091380 w 5436524"/>
                    <a:gd name="connsiteY2" fmla="*/ 1976357 h 3185725"/>
                    <a:gd name="connsiteX3" fmla="*/ 1415845 w 5436524"/>
                    <a:gd name="connsiteY3" fmla="*/ 3008744 h 3185725"/>
                    <a:gd name="connsiteX4" fmla="*/ 1827609 w 5436524"/>
                    <a:gd name="connsiteY4" fmla="*/ 3097234 h 3185725"/>
                    <a:gd name="connsiteX5" fmla="*/ 2127901 w 5436524"/>
                    <a:gd name="connsiteY5" fmla="*/ 2586893 h 3185725"/>
                    <a:gd name="connsiteX6" fmla="*/ 2396315 w 5436524"/>
                    <a:gd name="connsiteY6" fmla="*/ 73 h 3185725"/>
                    <a:gd name="connsiteX7" fmla="*/ 2828748 w 5436524"/>
                    <a:gd name="connsiteY7" fmla="*/ 2672574 h 3185725"/>
                    <a:gd name="connsiteX8" fmla="*/ 3646151 w 5436524"/>
                    <a:gd name="connsiteY8" fmla="*/ 3148330 h 3185725"/>
                    <a:gd name="connsiteX9" fmla="*/ 5436524 w 5436524"/>
                    <a:gd name="connsiteY9" fmla="*/ 3183852 h 3185725"/>
                    <a:gd name="connsiteX0" fmla="*/ 0 w 5436524"/>
                    <a:gd name="connsiteY0" fmla="*/ 3185725 h 3192916"/>
                    <a:gd name="connsiteX1" fmla="*/ 350345 w 5436524"/>
                    <a:gd name="connsiteY1" fmla="*/ 3177358 h 3192916"/>
                    <a:gd name="connsiteX2" fmla="*/ 766916 w 5436524"/>
                    <a:gd name="connsiteY2" fmla="*/ 2979247 h 3192916"/>
                    <a:gd name="connsiteX3" fmla="*/ 1091380 w 5436524"/>
                    <a:gd name="connsiteY3" fmla="*/ 1976357 h 3192916"/>
                    <a:gd name="connsiteX4" fmla="*/ 1415845 w 5436524"/>
                    <a:gd name="connsiteY4" fmla="*/ 3008744 h 3192916"/>
                    <a:gd name="connsiteX5" fmla="*/ 1827609 w 5436524"/>
                    <a:gd name="connsiteY5" fmla="*/ 3097234 h 3192916"/>
                    <a:gd name="connsiteX6" fmla="*/ 2127901 w 5436524"/>
                    <a:gd name="connsiteY6" fmla="*/ 2586893 h 3192916"/>
                    <a:gd name="connsiteX7" fmla="*/ 2396315 w 5436524"/>
                    <a:gd name="connsiteY7" fmla="*/ 73 h 3192916"/>
                    <a:gd name="connsiteX8" fmla="*/ 2828748 w 5436524"/>
                    <a:gd name="connsiteY8" fmla="*/ 2672574 h 3192916"/>
                    <a:gd name="connsiteX9" fmla="*/ 3646151 w 5436524"/>
                    <a:gd name="connsiteY9" fmla="*/ 3148330 h 3192916"/>
                    <a:gd name="connsiteX10" fmla="*/ 5436524 w 5436524"/>
                    <a:gd name="connsiteY10" fmla="*/ 3183852 h 3192916"/>
                    <a:gd name="connsiteX0" fmla="*/ 0 w 6322132"/>
                    <a:gd name="connsiteY0" fmla="*/ 3200240 h 3200240"/>
                    <a:gd name="connsiteX1" fmla="*/ 1235953 w 6322132"/>
                    <a:gd name="connsiteY1" fmla="*/ 3177358 h 3200240"/>
                    <a:gd name="connsiteX2" fmla="*/ 1652524 w 6322132"/>
                    <a:gd name="connsiteY2" fmla="*/ 2979247 h 3200240"/>
                    <a:gd name="connsiteX3" fmla="*/ 1976988 w 6322132"/>
                    <a:gd name="connsiteY3" fmla="*/ 1976357 h 3200240"/>
                    <a:gd name="connsiteX4" fmla="*/ 2301453 w 6322132"/>
                    <a:gd name="connsiteY4" fmla="*/ 3008744 h 3200240"/>
                    <a:gd name="connsiteX5" fmla="*/ 2713217 w 6322132"/>
                    <a:gd name="connsiteY5" fmla="*/ 3097234 h 3200240"/>
                    <a:gd name="connsiteX6" fmla="*/ 3013509 w 6322132"/>
                    <a:gd name="connsiteY6" fmla="*/ 2586893 h 3200240"/>
                    <a:gd name="connsiteX7" fmla="*/ 3281923 w 6322132"/>
                    <a:gd name="connsiteY7" fmla="*/ 73 h 3200240"/>
                    <a:gd name="connsiteX8" fmla="*/ 3714356 w 6322132"/>
                    <a:gd name="connsiteY8" fmla="*/ 2672574 h 3200240"/>
                    <a:gd name="connsiteX9" fmla="*/ 4531759 w 6322132"/>
                    <a:gd name="connsiteY9" fmla="*/ 3148330 h 3200240"/>
                    <a:gd name="connsiteX10" fmla="*/ 6322132 w 6322132"/>
                    <a:gd name="connsiteY10" fmla="*/ 3183852 h 3200240"/>
                    <a:gd name="connsiteX0" fmla="*/ 0 w 6322132"/>
                    <a:gd name="connsiteY0" fmla="*/ 3200240 h 3200240"/>
                    <a:gd name="connsiteX1" fmla="*/ 1235953 w 6322132"/>
                    <a:gd name="connsiteY1" fmla="*/ 3177358 h 3200240"/>
                    <a:gd name="connsiteX2" fmla="*/ 1652524 w 6322132"/>
                    <a:gd name="connsiteY2" fmla="*/ 2979247 h 3200240"/>
                    <a:gd name="connsiteX3" fmla="*/ 1965778 w 6322132"/>
                    <a:gd name="connsiteY3" fmla="*/ 2281157 h 3200240"/>
                    <a:gd name="connsiteX4" fmla="*/ 2301453 w 6322132"/>
                    <a:gd name="connsiteY4" fmla="*/ 3008744 h 3200240"/>
                    <a:gd name="connsiteX5" fmla="*/ 2713217 w 6322132"/>
                    <a:gd name="connsiteY5" fmla="*/ 3097234 h 3200240"/>
                    <a:gd name="connsiteX6" fmla="*/ 3013509 w 6322132"/>
                    <a:gd name="connsiteY6" fmla="*/ 2586893 h 3200240"/>
                    <a:gd name="connsiteX7" fmla="*/ 3281923 w 6322132"/>
                    <a:gd name="connsiteY7" fmla="*/ 73 h 3200240"/>
                    <a:gd name="connsiteX8" fmla="*/ 3714356 w 6322132"/>
                    <a:gd name="connsiteY8" fmla="*/ 2672574 h 3200240"/>
                    <a:gd name="connsiteX9" fmla="*/ 4531759 w 6322132"/>
                    <a:gd name="connsiteY9" fmla="*/ 3148330 h 3200240"/>
                    <a:gd name="connsiteX10" fmla="*/ 6322132 w 6322132"/>
                    <a:gd name="connsiteY10" fmla="*/ 3183852 h 3200240"/>
                    <a:gd name="connsiteX0" fmla="*/ 0 w 6322132"/>
                    <a:gd name="connsiteY0" fmla="*/ 3200240 h 3200240"/>
                    <a:gd name="connsiteX1" fmla="*/ 1235953 w 6322132"/>
                    <a:gd name="connsiteY1" fmla="*/ 3177358 h 3200240"/>
                    <a:gd name="connsiteX2" fmla="*/ 1652524 w 6322132"/>
                    <a:gd name="connsiteY2" fmla="*/ 2979247 h 3200240"/>
                    <a:gd name="connsiteX3" fmla="*/ 1965778 w 6322132"/>
                    <a:gd name="connsiteY3" fmla="*/ 2281157 h 3200240"/>
                    <a:gd name="connsiteX4" fmla="*/ 2222982 w 6322132"/>
                    <a:gd name="connsiteY4" fmla="*/ 3023259 h 3200240"/>
                    <a:gd name="connsiteX5" fmla="*/ 2713217 w 6322132"/>
                    <a:gd name="connsiteY5" fmla="*/ 3097234 h 3200240"/>
                    <a:gd name="connsiteX6" fmla="*/ 3013509 w 6322132"/>
                    <a:gd name="connsiteY6" fmla="*/ 2586893 h 3200240"/>
                    <a:gd name="connsiteX7" fmla="*/ 3281923 w 6322132"/>
                    <a:gd name="connsiteY7" fmla="*/ 73 h 3200240"/>
                    <a:gd name="connsiteX8" fmla="*/ 3714356 w 6322132"/>
                    <a:gd name="connsiteY8" fmla="*/ 2672574 h 3200240"/>
                    <a:gd name="connsiteX9" fmla="*/ 4531759 w 6322132"/>
                    <a:gd name="connsiteY9" fmla="*/ 3148330 h 3200240"/>
                    <a:gd name="connsiteX10" fmla="*/ 6322132 w 6322132"/>
                    <a:gd name="connsiteY10" fmla="*/ 3183852 h 3200240"/>
                    <a:gd name="connsiteX0" fmla="*/ 0 w 6322132"/>
                    <a:gd name="connsiteY0" fmla="*/ 3200240 h 3200240"/>
                    <a:gd name="connsiteX1" fmla="*/ 1235953 w 6322132"/>
                    <a:gd name="connsiteY1" fmla="*/ 3177358 h 3200240"/>
                    <a:gd name="connsiteX2" fmla="*/ 1742206 w 6322132"/>
                    <a:gd name="connsiteY2" fmla="*/ 2979247 h 3200240"/>
                    <a:gd name="connsiteX3" fmla="*/ 1965778 w 6322132"/>
                    <a:gd name="connsiteY3" fmla="*/ 2281157 h 3200240"/>
                    <a:gd name="connsiteX4" fmla="*/ 2222982 w 6322132"/>
                    <a:gd name="connsiteY4" fmla="*/ 3023259 h 3200240"/>
                    <a:gd name="connsiteX5" fmla="*/ 2713217 w 6322132"/>
                    <a:gd name="connsiteY5" fmla="*/ 3097234 h 3200240"/>
                    <a:gd name="connsiteX6" fmla="*/ 3013509 w 6322132"/>
                    <a:gd name="connsiteY6" fmla="*/ 2586893 h 3200240"/>
                    <a:gd name="connsiteX7" fmla="*/ 3281923 w 6322132"/>
                    <a:gd name="connsiteY7" fmla="*/ 73 h 3200240"/>
                    <a:gd name="connsiteX8" fmla="*/ 3714356 w 6322132"/>
                    <a:gd name="connsiteY8" fmla="*/ 2672574 h 3200240"/>
                    <a:gd name="connsiteX9" fmla="*/ 4531759 w 6322132"/>
                    <a:gd name="connsiteY9" fmla="*/ 3148330 h 3200240"/>
                    <a:gd name="connsiteX10" fmla="*/ 6322132 w 6322132"/>
                    <a:gd name="connsiteY10" fmla="*/ 3183852 h 3200240"/>
                    <a:gd name="connsiteX0" fmla="*/ 0 w 6322132"/>
                    <a:gd name="connsiteY0" fmla="*/ 3200267 h 3200267"/>
                    <a:gd name="connsiteX1" fmla="*/ 1235953 w 6322132"/>
                    <a:gd name="connsiteY1" fmla="*/ 3177385 h 3200267"/>
                    <a:gd name="connsiteX2" fmla="*/ 1742206 w 6322132"/>
                    <a:gd name="connsiteY2" fmla="*/ 2979274 h 3200267"/>
                    <a:gd name="connsiteX3" fmla="*/ 1965778 w 6322132"/>
                    <a:gd name="connsiteY3" fmla="*/ 2281184 h 3200267"/>
                    <a:gd name="connsiteX4" fmla="*/ 2222982 w 6322132"/>
                    <a:gd name="connsiteY4" fmla="*/ 3023286 h 3200267"/>
                    <a:gd name="connsiteX5" fmla="*/ 2713217 w 6322132"/>
                    <a:gd name="connsiteY5" fmla="*/ 3097261 h 3200267"/>
                    <a:gd name="connsiteX6" fmla="*/ 2979879 w 6322132"/>
                    <a:gd name="connsiteY6" fmla="*/ 2572406 h 3200267"/>
                    <a:gd name="connsiteX7" fmla="*/ 3281923 w 6322132"/>
                    <a:gd name="connsiteY7" fmla="*/ 100 h 3200267"/>
                    <a:gd name="connsiteX8" fmla="*/ 3714356 w 6322132"/>
                    <a:gd name="connsiteY8" fmla="*/ 2672601 h 3200267"/>
                    <a:gd name="connsiteX9" fmla="*/ 4531759 w 6322132"/>
                    <a:gd name="connsiteY9" fmla="*/ 3148357 h 3200267"/>
                    <a:gd name="connsiteX10" fmla="*/ 6322132 w 6322132"/>
                    <a:gd name="connsiteY10" fmla="*/ 3183879 h 3200267"/>
                    <a:gd name="connsiteX0" fmla="*/ 0 w 6322132"/>
                    <a:gd name="connsiteY0" fmla="*/ 3200267 h 3200267"/>
                    <a:gd name="connsiteX1" fmla="*/ 1235953 w 6322132"/>
                    <a:gd name="connsiteY1" fmla="*/ 3177385 h 3200267"/>
                    <a:gd name="connsiteX2" fmla="*/ 1742206 w 6322132"/>
                    <a:gd name="connsiteY2" fmla="*/ 2979274 h 3200267"/>
                    <a:gd name="connsiteX3" fmla="*/ 1965778 w 6322132"/>
                    <a:gd name="connsiteY3" fmla="*/ 2281184 h 3200267"/>
                    <a:gd name="connsiteX4" fmla="*/ 2222982 w 6322132"/>
                    <a:gd name="connsiteY4" fmla="*/ 3023286 h 3200267"/>
                    <a:gd name="connsiteX5" fmla="*/ 2690797 w 6322132"/>
                    <a:gd name="connsiteY5" fmla="*/ 3039204 h 3200267"/>
                    <a:gd name="connsiteX6" fmla="*/ 2979879 w 6322132"/>
                    <a:gd name="connsiteY6" fmla="*/ 2572406 h 3200267"/>
                    <a:gd name="connsiteX7" fmla="*/ 3281923 w 6322132"/>
                    <a:gd name="connsiteY7" fmla="*/ 100 h 3200267"/>
                    <a:gd name="connsiteX8" fmla="*/ 3714356 w 6322132"/>
                    <a:gd name="connsiteY8" fmla="*/ 2672601 h 3200267"/>
                    <a:gd name="connsiteX9" fmla="*/ 4531759 w 6322132"/>
                    <a:gd name="connsiteY9" fmla="*/ 3148357 h 3200267"/>
                    <a:gd name="connsiteX10" fmla="*/ 6322132 w 6322132"/>
                    <a:gd name="connsiteY10" fmla="*/ 3183879 h 3200267"/>
                    <a:gd name="connsiteX0" fmla="*/ 0 w 6322132"/>
                    <a:gd name="connsiteY0" fmla="*/ 3200267 h 3200267"/>
                    <a:gd name="connsiteX1" fmla="*/ 1235953 w 6322132"/>
                    <a:gd name="connsiteY1" fmla="*/ 3177385 h 3200267"/>
                    <a:gd name="connsiteX2" fmla="*/ 1742206 w 6322132"/>
                    <a:gd name="connsiteY2" fmla="*/ 2979274 h 3200267"/>
                    <a:gd name="connsiteX3" fmla="*/ 1965778 w 6322132"/>
                    <a:gd name="connsiteY3" fmla="*/ 2281184 h 3200267"/>
                    <a:gd name="connsiteX4" fmla="*/ 2222982 w 6322132"/>
                    <a:gd name="connsiteY4" fmla="*/ 3023286 h 3200267"/>
                    <a:gd name="connsiteX5" fmla="*/ 2690797 w 6322132"/>
                    <a:gd name="connsiteY5" fmla="*/ 3039204 h 3200267"/>
                    <a:gd name="connsiteX6" fmla="*/ 2979879 w 6322132"/>
                    <a:gd name="connsiteY6" fmla="*/ 2572406 h 3200267"/>
                    <a:gd name="connsiteX7" fmla="*/ 3281923 w 6322132"/>
                    <a:gd name="connsiteY7" fmla="*/ 100 h 3200267"/>
                    <a:gd name="connsiteX8" fmla="*/ 3714356 w 6322132"/>
                    <a:gd name="connsiteY8" fmla="*/ 2672601 h 3200267"/>
                    <a:gd name="connsiteX9" fmla="*/ 4531759 w 6322132"/>
                    <a:gd name="connsiteY9" fmla="*/ 3148357 h 3200267"/>
                    <a:gd name="connsiteX10" fmla="*/ 6322132 w 6322132"/>
                    <a:gd name="connsiteY10" fmla="*/ 3183879 h 3200267"/>
                    <a:gd name="connsiteX0" fmla="*/ 0 w 6322132"/>
                    <a:gd name="connsiteY0" fmla="*/ 3200334 h 3200334"/>
                    <a:gd name="connsiteX1" fmla="*/ 1235953 w 6322132"/>
                    <a:gd name="connsiteY1" fmla="*/ 3177452 h 3200334"/>
                    <a:gd name="connsiteX2" fmla="*/ 1742206 w 6322132"/>
                    <a:gd name="connsiteY2" fmla="*/ 2979341 h 3200334"/>
                    <a:gd name="connsiteX3" fmla="*/ 1965778 w 6322132"/>
                    <a:gd name="connsiteY3" fmla="*/ 2281251 h 3200334"/>
                    <a:gd name="connsiteX4" fmla="*/ 2222982 w 6322132"/>
                    <a:gd name="connsiteY4" fmla="*/ 3023353 h 3200334"/>
                    <a:gd name="connsiteX5" fmla="*/ 2690797 w 6322132"/>
                    <a:gd name="connsiteY5" fmla="*/ 3039271 h 3200334"/>
                    <a:gd name="connsiteX6" fmla="*/ 2935039 w 6322132"/>
                    <a:gd name="connsiteY6" fmla="*/ 2543445 h 3200334"/>
                    <a:gd name="connsiteX7" fmla="*/ 3281923 w 6322132"/>
                    <a:gd name="connsiteY7" fmla="*/ 167 h 3200334"/>
                    <a:gd name="connsiteX8" fmla="*/ 3714356 w 6322132"/>
                    <a:gd name="connsiteY8" fmla="*/ 2672668 h 3200334"/>
                    <a:gd name="connsiteX9" fmla="*/ 4531759 w 6322132"/>
                    <a:gd name="connsiteY9" fmla="*/ 3148424 h 3200334"/>
                    <a:gd name="connsiteX10" fmla="*/ 6322132 w 6322132"/>
                    <a:gd name="connsiteY10" fmla="*/ 3183946 h 3200334"/>
                    <a:gd name="connsiteX0" fmla="*/ 0 w 6322132"/>
                    <a:gd name="connsiteY0" fmla="*/ 3200334 h 3200334"/>
                    <a:gd name="connsiteX1" fmla="*/ 1235953 w 6322132"/>
                    <a:gd name="connsiteY1" fmla="*/ 3177452 h 3200334"/>
                    <a:gd name="connsiteX2" fmla="*/ 1742206 w 6322132"/>
                    <a:gd name="connsiteY2" fmla="*/ 2979341 h 3200334"/>
                    <a:gd name="connsiteX3" fmla="*/ 1965778 w 6322132"/>
                    <a:gd name="connsiteY3" fmla="*/ 2281251 h 3200334"/>
                    <a:gd name="connsiteX4" fmla="*/ 2222982 w 6322132"/>
                    <a:gd name="connsiteY4" fmla="*/ 3023353 h 3200334"/>
                    <a:gd name="connsiteX5" fmla="*/ 2690797 w 6322132"/>
                    <a:gd name="connsiteY5" fmla="*/ 3039271 h 3200334"/>
                    <a:gd name="connsiteX6" fmla="*/ 2935039 w 6322132"/>
                    <a:gd name="connsiteY6" fmla="*/ 2543445 h 3200334"/>
                    <a:gd name="connsiteX7" fmla="*/ 3281923 w 6322132"/>
                    <a:gd name="connsiteY7" fmla="*/ 167 h 3200334"/>
                    <a:gd name="connsiteX8" fmla="*/ 3714356 w 6322132"/>
                    <a:gd name="connsiteY8" fmla="*/ 2672668 h 3200334"/>
                    <a:gd name="connsiteX9" fmla="*/ 4531759 w 6322132"/>
                    <a:gd name="connsiteY9" fmla="*/ 3148424 h 3200334"/>
                    <a:gd name="connsiteX10" fmla="*/ 6322132 w 6322132"/>
                    <a:gd name="connsiteY10" fmla="*/ 3183946 h 3200334"/>
                    <a:gd name="connsiteX0" fmla="*/ 0 w 6322132"/>
                    <a:gd name="connsiteY0" fmla="*/ 3200334 h 3200334"/>
                    <a:gd name="connsiteX1" fmla="*/ 1235953 w 6322132"/>
                    <a:gd name="connsiteY1" fmla="*/ 3177452 h 3200334"/>
                    <a:gd name="connsiteX2" fmla="*/ 1742206 w 6322132"/>
                    <a:gd name="connsiteY2" fmla="*/ 2979341 h 3200334"/>
                    <a:gd name="connsiteX3" fmla="*/ 1965778 w 6322132"/>
                    <a:gd name="connsiteY3" fmla="*/ 2281251 h 3200334"/>
                    <a:gd name="connsiteX4" fmla="*/ 2222982 w 6322132"/>
                    <a:gd name="connsiteY4" fmla="*/ 3023353 h 3200334"/>
                    <a:gd name="connsiteX5" fmla="*/ 2690797 w 6322132"/>
                    <a:gd name="connsiteY5" fmla="*/ 3039271 h 3200334"/>
                    <a:gd name="connsiteX6" fmla="*/ 2935039 w 6322132"/>
                    <a:gd name="connsiteY6" fmla="*/ 2543445 h 3200334"/>
                    <a:gd name="connsiteX7" fmla="*/ 3281923 w 6322132"/>
                    <a:gd name="connsiteY7" fmla="*/ 167 h 3200334"/>
                    <a:gd name="connsiteX8" fmla="*/ 3714356 w 6322132"/>
                    <a:gd name="connsiteY8" fmla="*/ 2672668 h 3200334"/>
                    <a:gd name="connsiteX9" fmla="*/ 4531759 w 6322132"/>
                    <a:gd name="connsiteY9" fmla="*/ 3148424 h 3200334"/>
                    <a:gd name="connsiteX10" fmla="*/ 6322132 w 6322132"/>
                    <a:gd name="connsiteY10" fmla="*/ 3183946 h 3200334"/>
                    <a:gd name="connsiteX0" fmla="*/ 0 w 6322132"/>
                    <a:gd name="connsiteY0" fmla="*/ 3201150 h 3201150"/>
                    <a:gd name="connsiteX1" fmla="*/ 1235953 w 6322132"/>
                    <a:gd name="connsiteY1" fmla="*/ 3178268 h 3201150"/>
                    <a:gd name="connsiteX2" fmla="*/ 1742206 w 6322132"/>
                    <a:gd name="connsiteY2" fmla="*/ 2980157 h 3201150"/>
                    <a:gd name="connsiteX3" fmla="*/ 1965778 w 6322132"/>
                    <a:gd name="connsiteY3" fmla="*/ 2282067 h 3201150"/>
                    <a:gd name="connsiteX4" fmla="*/ 2222982 w 6322132"/>
                    <a:gd name="connsiteY4" fmla="*/ 3024169 h 3201150"/>
                    <a:gd name="connsiteX5" fmla="*/ 2690797 w 6322132"/>
                    <a:gd name="connsiteY5" fmla="*/ 3040087 h 3201150"/>
                    <a:gd name="connsiteX6" fmla="*/ 2946249 w 6322132"/>
                    <a:gd name="connsiteY6" fmla="*/ 2370089 h 3201150"/>
                    <a:gd name="connsiteX7" fmla="*/ 3281923 w 6322132"/>
                    <a:gd name="connsiteY7" fmla="*/ 983 h 3201150"/>
                    <a:gd name="connsiteX8" fmla="*/ 3714356 w 6322132"/>
                    <a:gd name="connsiteY8" fmla="*/ 2673484 h 3201150"/>
                    <a:gd name="connsiteX9" fmla="*/ 4531759 w 6322132"/>
                    <a:gd name="connsiteY9" fmla="*/ 3149240 h 3201150"/>
                    <a:gd name="connsiteX10" fmla="*/ 6322132 w 6322132"/>
                    <a:gd name="connsiteY10" fmla="*/ 3184762 h 3201150"/>
                    <a:gd name="connsiteX0" fmla="*/ 0 w 6322132"/>
                    <a:gd name="connsiteY0" fmla="*/ 3201474 h 3201474"/>
                    <a:gd name="connsiteX1" fmla="*/ 1235953 w 6322132"/>
                    <a:gd name="connsiteY1" fmla="*/ 3178592 h 3201474"/>
                    <a:gd name="connsiteX2" fmla="*/ 1742206 w 6322132"/>
                    <a:gd name="connsiteY2" fmla="*/ 2980481 h 3201474"/>
                    <a:gd name="connsiteX3" fmla="*/ 1965778 w 6322132"/>
                    <a:gd name="connsiteY3" fmla="*/ 2282391 h 3201474"/>
                    <a:gd name="connsiteX4" fmla="*/ 2222982 w 6322132"/>
                    <a:gd name="connsiteY4" fmla="*/ 3024493 h 3201474"/>
                    <a:gd name="connsiteX5" fmla="*/ 2690797 w 6322132"/>
                    <a:gd name="connsiteY5" fmla="*/ 3040411 h 3201474"/>
                    <a:gd name="connsiteX6" fmla="*/ 2912619 w 6322132"/>
                    <a:gd name="connsiteY6" fmla="*/ 2326871 h 3201474"/>
                    <a:gd name="connsiteX7" fmla="*/ 3281923 w 6322132"/>
                    <a:gd name="connsiteY7" fmla="*/ 1307 h 3201474"/>
                    <a:gd name="connsiteX8" fmla="*/ 3714356 w 6322132"/>
                    <a:gd name="connsiteY8" fmla="*/ 2673808 h 3201474"/>
                    <a:gd name="connsiteX9" fmla="*/ 4531759 w 6322132"/>
                    <a:gd name="connsiteY9" fmla="*/ 3149564 h 3201474"/>
                    <a:gd name="connsiteX10" fmla="*/ 6322132 w 6322132"/>
                    <a:gd name="connsiteY10" fmla="*/ 3185086 h 320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22132" h="3201474">
                      <a:moveTo>
                        <a:pt x="0" y="3201474"/>
                      </a:moveTo>
                      <a:cubicBezTo>
                        <a:pt x="58391" y="3192822"/>
                        <a:pt x="1108134" y="3213005"/>
                        <a:pt x="1235953" y="3178592"/>
                      </a:cubicBezTo>
                      <a:cubicBezTo>
                        <a:pt x="1363772" y="3144179"/>
                        <a:pt x="1620569" y="3129848"/>
                        <a:pt x="1742206" y="2980481"/>
                      </a:cubicBezTo>
                      <a:cubicBezTo>
                        <a:pt x="1863843" y="2831114"/>
                        <a:pt x="1885649" y="2275056"/>
                        <a:pt x="1965778" y="2282391"/>
                      </a:cubicBezTo>
                      <a:cubicBezTo>
                        <a:pt x="2045907" y="2289726"/>
                        <a:pt x="2102146" y="2898156"/>
                        <a:pt x="2222982" y="3024493"/>
                      </a:cubicBezTo>
                      <a:cubicBezTo>
                        <a:pt x="2343818" y="3150830"/>
                        <a:pt x="2575858" y="3156681"/>
                        <a:pt x="2690797" y="3040411"/>
                      </a:cubicBezTo>
                      <a:cubicBezTo>
                        <a:pt x="2805736" y="2924141"/>
                        <a:pt x="2814098" y="2833388"/>
                        <a:pt x="2912619" y="2326871"/>
                      </a:cubicBezTo>
                      <a:cubicBezTo>
                        <a:pt x="3011140" y="1820354"/>
                        <a:pt x="3148300" y="-56516"/>
                        <a:pt x="3281923" y="1307"/>
                      </a:cubicBezTo>
                      <a:cubicBezTo>
                        <a:pt x="3415546" y="59130"/>
                        <a:pt x="3506050" y="2149098"/>
                        <a:pt x="3714356" y="2673808"/>
                      </a:cubicBezTo>
                      <a:cubicBezTo>
                        <a:pt x="3922662" y="3198518"/>
                        <a:pt x="4074709" y="3136923"/>
                        <a:pt x="4531759" y="3149564"/>
                      </a:cubicBezTo>
                      <a:cubicBezTo>
                        <a:pt x="4977599" y="3191233"/>
                        <a:pt x="6038683" y="3164651"/>
                        <a:pt x="6322132" y="3185086"/>
                      </a:cubicBezTo>
                    </a:path>
                  </a:pathLst>
                </a:cu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0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363EE9B5-83F6-E365-9834-43272EE7007E}"/>
                    </a:ext>
                  </a:extLst>
                </p:cNvPr>
                <p:cNvCxnSpPr/>
                <p:nvPr/>
              </p:nvCxnSpPr>
              <p:spPr>
                <a:xfrm>
                  <a:off x="748844" y="977359"/>
                  <a:ext cx="0" cy="499462"/>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453F34-A085-DC2B-FAA9-3FCD4FF1A155}"/>
                    </a:ext>
                  </a:extLst>
                </p:cNvPr>
                <p:cNvCxnSpPr>
                  <a:cxnSpLocks/>
                </p:cNvCxnSpPr>
                <p:nvPr/>
              </p:nvCxnSpPr>
              <p:spPr>
                <a:xfrm>
                  <a:off x="723653" y="1477067"/>
                  <a:ext cx="1193176" cy="460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sp>
          <p:nvSpPr>
            <p:cNvPr id="7" name="TextBox 6">
              <a:extLst>
                <a:ext uri="{FF2B5EF4-FFF2-40B4-BE49-F238E27FC236}">
                  <a16:creationId xmlns:a16="http://schemas.microsoft.com/office/drawing/2014/main" id="{E458F41F-42D9-EE79-29A9-EF589C2B5F3F}"/>
                </a:ext>
              </a:extLst>
            </p:cNvPr>
            <p:cNvSpPr txBox="1"/>
            <p:nvPr/>
          </p:nvSpPr>
          <p:spPr>
            <a:xfrm>
              <a:off x="5635709" y="2216689"/>
              <a:ext cx="317716" cy="369332"/>
            </a:xfrm>
            <a:prstGeom prst="rect">
              <a:avLst/>
            </a:prstGeom>
            <a:noFill/>
          </p:spPr>
          <p:txBody>
            <a:bodyPr wrap="square" rtlCol="0">
              <a:spAutoFit/>
            </a:bodyPr>
            <a:lstStyle/>
            <a:p>
              <a:r>
                <a:rPr lang="en-US" dirty="0">
                  <a:solidFill>
                    <a:srgbClr val="FFC000"/>
                  </a:solidFill>
                </a:rPr>
                <a:t>A</a:t>
              </a:r>
            </a:p>
          </p:txBody>
        </p:sp>
        <p:sp>
          <p:nvSpPr>
            <p:cNvPr id="8" name="TextBox 7">
              <a:extLst>
                <a:ext uri="{FF2B5EF4-FFF2-40B4-BE49-F238E27FC236}">
                  <a16:creationId xmlns:a16="http://schemas.microsoft.com/office/drawing/2014/main" id="{D7D53480-796A-6D50-F67D-447620801F31}"/>
                </a:ext>
              </a:extLst>
            </p:cNvPr>
            <p:cNvSpPr txBox="1"/>
            <p:nvPr/>
          </p:nvSpPr>
          <p:spPr>
            <a:xfrm>
              <a:off x="5950525" y="1853914"/>
              <a:ext cx="282450" cy="307777"/>
            </a:xfrm>
            <a:prstGeom prst="rect">
              <a:avLst/>
            </a:prstGeom>
            <a:noFill/>
          </p:spPr>
          <p:txBody>
            <a:bodyPr wrap="square" rtlCol="0">
              <a:spAutoFit/>
            </a:bodyPr>
            <a:lstStyle/>
            <a:p>
              <a:r>
                <a:rPr lang="en-US" sz="1400" dirty="0">
                  <a:solidFill>
                    <a:srgbClr val="7FD7A7"/>
                  </a:solidFill>
                </a:rPr>
                <a:t>B</a:t>
              </a:r>
            </a:p>
          </p:txBody>
        </p:sp>
      </p:grpSp>
      <p:grpSp>
        <p:nvGrpSpPr>
          <p:cNvPr id="23" name="Group 22">
            <a:extLst>
              <a:ext uri="{FF2B5EF4-FFF2-40B4-BE49-F238E27FC236}">
                <a16:creationId xmlns:a16="http://schemas.microsoft.com/office/drawing/2014/main" id="{BAAD9549-9312-5912-8080-4D277B24F0D0}"/>
              </a:ext>
            </a:extLst>
          </p:cNvPr>
          <p:cNvGrpSpPr/>
          <p:nvPr/>
        </p:nvGrpSpPr>
        <p:grpSpPr>
          <a:xfrm>
            <a:off x="9033829" y="3786214"/>
            <a:ext cx="2562143" cy="2577147"/>
            <a:chOff x="391682" y="-499596"/>
            <a:chExt cx="4691547" cy="4719021"/>
          </a:xfrm>
        </p:grpSpPr>
        <p:pic>
          <p:nvPicPr>
            <p:cNvPr id="24" name="Picture 23" descr="A diagram of a function&#10;&#10;Description automatically generated">
              <a:extLst>
                <a:ext uri="{FF2B5EF4-FFF2-40B4-BE49-F238E27FC236}">
                  <a16:creationId xmlns:a16="http://schemas.microsoft.com/office/drawing/2014/main" id="{F4E042B1-0E2F-6F70-0A7D-423FD58EC4B9}"/>
                </a:ext>
              </a:extLst>
            </p:cNvPr>
            <p:cNvPicPr>
              <a:picLocks noChangeAspect="1"/>
            </p:cNvPicPr>
            <p:nvPr/>
          </p:nvPicPr>
          <p:blipFill rotWithShape="1">
            <a:blip r:embed="rId2">
              <a:extLst>
                <a:ext uri="{28A0092B-C50C-407E-A947-70E740481C1C}">
                  <a14:useLocalDpi xmlns:a14="http://schemas.microsoft.com/office/drawing/2010/main" val="0"/>
                </a:ext>
              </a:extLst>
            </a:blip>
            <a:srcRect r="16258" b="37125"/>
            <a:stretch/>
          </p:blipFill>
          <p:spPr>
            <a:xfrm>
              <a:off x="772486" y="-499596"/>
              <a:ext cx="4310743" cy="2172663"/>
            </a:xfrm>
            <a:prstGeom prst="rect">
              <a:avLst/>
            </a:prstGeom>
          </p:spPr>
        </p:pic>
        <p:pic>
          <p:nvPicPr>
            <p:cNvPr id="25" name="Picture 24" descr="A graph of different types of lines&#10;&#10;Description automatically generated with medium confidence">
              <a:extLst>
                <a:ext uri="{FF2B5EF4-FFF2-40B4-BE49-F238E27FC236}">
                  <a16:creationId xmlns:a16="http://schemas.microsoft.com/office/drawing/2014/main" id="{3B5A5D09-EE4F-8C1B-4A6E-7B42DF5ECB77}"/>
                </a:ext>
              </a:extLst>
            </p:cNvPr>
            <p:cNvPicPr>
              <a:picLocks noChangeAspect="1"/>
            </p:cNvPicPr>
            <p:nvPr/>
          </p:nvPicPr>
          <p:blipFill rotWithShape="1">
            <a:blip r:embed="rId3">
              <a:extLst>
                <a:ext uri="{28A0092B-C50C-407E-A947-70E740481C1C}">
                  <a14:useLocalDpi xmlns:a14="http://schemas.microsoft.com/office/drawing/2010/main" val="0"/>
                </a:ext>
              </a:extLst>
            </a:blip>
            <a:srcRect t="65368" r="17755" b="3907"/>
            <a:stretch/>
          </p:blipFill>
          <p:spPr>
            <a:xfrm>
              <a:off x="391682" y="1909374"/>
              <a:ext cx="4691547" cy="2107117"/>
            </a:xfrm>
            <a:prstGeom prst="rect">
              <a:avLst/>
            </a:prstGeom>
          </p:spPr>
        </p:pic>
        <p:sp>
          <p:nvSpPr>
            <p:cNvPr id="26" name="Diamond 25">
              <a:extLst>
                <a:ext uri="{FF2B5EF4-FFF2-40B4-BE49-F238E27FC236}">
                  <a16:creationId xmlns:a16="http://schemas.microsoft.com/office/drawing/2014/main" id="{77437861-2605-E9FE-3E7C-888DA10016FD}"/>
                </a:ext>
              </a:extLst>
            </p:cNvPr>
            <p:cNvSpPr/>
            <p:nvPr/>
          </p:nvSpPr>
          <p:spPr>
            <a:xfrm>
              <a:off x="2611558" y="297977"/>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Diamond 26">
              <a:extLst>
                <a:ext uri="{FF2B5EF4-FFF2-40B4-BE49-F238E27FC236}">
                  <a16:creationId xmlns:a16="http://schemas.microsoft.com/office/drawing/2014/main" id="{0F25FDBF-5EF5-1D26-B163-D8BB6428DE65}"/>
                </a:ext>
              </a:extLst>
            </p:cNvPr>
            <p:cNvSpPr/>
            <p:nvPr/>
          </p:nvSpPr>
          <p:spPr>
            <a:xfrm>
              <a:off x="3312906" y="-370840"/>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Diamond 27">
              <a:extLst>
                <a:ext uri="{FF2B5EF4-FFF2-40B4-BE49-F238E27FC236}">
                  <a16:creationId xmlns:a16="http://schemas.microsoft.com/office/drawing/2014/main" id="{193F12C0-20A2-A941-2415-B2F11C0E5585}"/>
                </a:ext>
              </a:extLst>
            </p:cNvPr>
            <p:cNvSpPr/>
            <p:nvPr/>
          </p:nvSpPr>
          <p:spPr>
            <a:xfrm>
              <a:off x="3790798" y="212464"/>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9" name="Diamond 28">
              <a:extLst>
                <a:ext uri="{FF2B5EF4-FFF2-40B4-BE49-F238E27FC236}">
                  <a16:creationId xmlns:a16="http://schemas.microsoft.com/office/drawing/2014/main" id="{54B790EA-C240-3467-AE40-69E80720BB2B}"/>
                </a:ext>
              </a:extLst>
            </p:cNvPr>
            <p:cNvSpPr/>
            <p:nvPr/>
          </p:nvSpPr>
          <p:spPr>
            <a:xfrm>
              <a:off x="3303691" y="3454188"/>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Diamond 29">
              <a:extLst>
                <a:ext uri="{FF2B5EF4-FFF2-40B4-BE49-F238E27FC236}">
                  <a16:creationId xmlns:a16="http://schemas.microsoft.com/office/drawing/2014/main" id="{F1E0E35C-1344-D6B7-CE50-B045A42DC1BD}"/>
                </a:ext>
              </a:extLst>
            </p:cNvPr>
            <p:cNvSpPr/>
            <p:nvPr/>
          </p:nvSpPr>
          <p:spPr>
            <a:xfrm>
              <a:off x="3812458" y="3215247"/>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Diamond 30">
              <a:extLst>
                <a:ext uri="{FF2B5EF4-FFF2-40B4-BE49-F238E27FC236}">
                  <a16:creationId xmlns:a16="http://schemas.microsoft.com/office/drawing/2014/main" id="{033BB186-C19D-B3C8-78F3-A7B94A13DAFC}"/>
                </a:ext>
              </a:extLst>
            </p:cNvPr>
            <p:cNvSpPr/>
            <p:nvPr/>
          </p:nvSpPr>
          <p:spPr>
            <a:xfrm>
              <a:off x="2584656" y="3957699"/>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2" name="Straight Arrow Connector 31">
              <a:extLst>
                <a:ext uri="{FF2B5EF4-FFF2-40B4-BE49-F238E27FC236}">
                  <a16:creationId xmlns:a16="http://schemas.microsoft.com/office/drawing/2014/main" id="{B8E6C339-96FB-4DEC-BB81-4E5C0CA1F406}"/>
                </a:ext>
              </a:extLst>
            </p:cNvPr>
            <p:cNvCxnSpPr>
              <a:cxnSpLocks/>
              <a:endCxn id="31" idx="0"/>
            </p:cNvCxnSpPr>
            <p:nvPr/>
          </p:nvCxnSpPr>
          <p:spPr>
            <a:xfrm flipH="1">
              <a:off x="2715519" y="586736"/>
              <a:ext cx="26902" cy="337096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F308462-C89B-38F7-956D-0AAC7EF37B54}"/>
                </a:ext>
              </a:extLst>
            </p:cNvPr>
            <p:cNvCxnSpPr>
              <a:cxnSpLocks/>
              <a:stCxn id="27" idx="2"/>
              <a:endCxn id="29" idx="0"/>
            </p:cNvCxnSpPr>
            <p:nvPr/>
          </p:nvCxnSpPr>
          <p:spPr>
            <a:xfrm flipH="1">
              <a:off x="3434554" y="-109114"/>
              <a:ext cx="9215" cy="356330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1DB254E-0F89-FCD3-B90F-4CAA5AFDFBBF}"/>
                </a:ext>
              </a:extLst>
            </p:cNvPr>
            <p:cNvCxnSpPr>
              <a:cxnSpLocks/>
              <a:stCxn id="28" idx="2"/>
              <a:endCxn id="30" idx="0"/>
            </p:cNvCxnSpPr>
            <p:nvPr/>
          </p:nvCxnSpPr>
          <p:spPr>
            <a:xfrm>
              <a:off x="3921661" y="474190"/>
              <a:ext cx="21660" cy="274105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86107637-81E4-2FC4-4E06-A6C06A7705BA}"/>
              </a:ext>
            </a:extLst>
          </p:cNvPr>
          <p:cNvGrpSpPr/>
          <p:nvPr/>
        </p:nvGrpSpPr>
        <p:grpSpPr>
          <a:xfrm>
            <a:off x="6010935" y="3999463"/>
            <a:ext cx="2925272" cy="2264501"/>
            <a:chOff x="5977013" y="3607582"/>
            <a:chExt cx="2925272" cy="2264501"/>
          </a:xfrm>
        </p:grpSpPr>
        <p:grpSp>
          <p:nvGrpSpPr>
            <p:cNvPr id="22" name="Group 21">
              <a:extLst>
                <a:ext uri="{FF2B5EF4-FFF2-40B4-BE49-F238E27FC236}">
                  <a16:creationId xmlns:a16="http://schemas.microsoft.com/office/drawing/2014/main" id="{16505437-02D8-E175-CDB8-5CDD06705457}"/>
                </a:ext>
              </a:extLst>
            </p:cNvPr>
            <p:cNvGrpSpPr/>
            <p:nvPr/>
          </p:nvGrpSpPr>
          <p:grpSpPr>
            <a:xfrm>
              <a:off x="5977013" y="3607582"/>
              <a:ext cx="2925272" cy="2264501"/>
              <a:chOff x="6891390" y="2619060"/>
              <a:chExt cx="4438498" cy="3435914"/>
            </a:xfrm>
          </p:grpSpPr>
          <p:grpSp>
            <p:nvGrpSpPr>
              <p:cNvPr id="15" name="Group 14">
                <a:extLst>
                  <a:ext uri="{FF2B5EF4-FFF2-40B4-BE49-F238E27FC236}">
                    <a16:creationId xmlns:a16="http://schemas.microsoft.com/office/drawing/2014/main" id="{42F3A519-4F21-D58D-1C8E-D870602AECFC}"/>
                  </a:ext>
                </a:extLst>
              </p:cNvPr>
              <p:cNvGrpSpPr/>
              <p:nvPr/>
            </p:nvGrpSpPr>
            <p:grpSpPr>
              <a:xfrm>
                <a:off x="6891390" y="2619060"/>
                <a:ext cx="4438498" cy="3435914"/>
                <a:chOff x="6060828" y="1459884"/>
                <a:chExt cx="5955323" cy="4610113"/>
              </a:xfrm>
            </p:grpSpPr>
            <p:pic>
              <p:nvPicPr>
                <p:cNvPr id="16" name="Picture 15" descr="A graph of function and function&#10;&#10;Description automatically generated">
                  <a:extLst>
                    <a:ext uri="{FF2B5EF4-FFF2-40B4-BE49-F238E27FC236}">
                      <a16:creationId xmlns:a16="http://schemas.microsoft.com/office/drawing/2014/main" id="{42C87DD4-21F6-F9FD-5A4D-8AD1519717F0}"/>
                    </a:ext>
                  </a:extLst>
                </p:cNvPr>
                <p:cNvPicPr>
                  <a:picLocks noChangeAspect="1"/>
                </p:cNvPicPr>
                <p:nvPr/>
              </p:nvPicPr>
              <p:blipFill rotWithShape="1">
                <a:blip r:embed="rId4">
                  <a:extLst>
                    <a:ext uri="{28A0092B-C50C-407E-A947-70E740481C1C}">
                      <a14:useLocalDpi xmlns:a14="http://schemas.microsoft.com/office/drawing/2010/main" val="0"/>
                    </a:ext>
                  </a:extLst>
                </a:blip>
                <a:srcRect l="5351" t="11699" r="8690" b="5123"/>
                <a:stretch/>
              </p:blipFill>
              <p:spPr>
                <a:xfrm>
                  <a:off x="6060828" y="1459884"/>
                  <a:ext cx="5955323" cy="4610113"/>
                </a:xfrm>
                <a:prstGeom prst="rect">
                  <a:avLst/>
                </a:prstGeom>
              </p:spPr>
            </p:pic>
            <p:sp>
              <p:nvSpPr>
                <p:cNvPr id="17" name="Diamond 16">
                  <a:extLst>
                    <a:ext uri="{FF2B5EF4-FFF2-40B4-BE49-F238E27FC236}">
                      <a16:creationId xmlns:a16="http://schemas.microsoft.com/office/drawing/2014/main" id="{EEC914DC-6BB3-D740-DC5B-F2B991E243A5}"/>
                    </a:ext>
                  </a:extLst>
                </p:cNvPr>
                <p:cNvSpPr/>
                <p:nvPr/>
              </p:nvSpPr>
              <p:spPr>
                <a:xfrm>
                  <a:off x="9157734" y="3518534"/>
                  <a:ext cx="193516" cy="19351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Diamond 17">
                  <a:extLst>
                    <a:ext uri="{FF2B5EF4-FFF2-40B4-BE49-F238E27FC236}">
                      <a16:creationId xmlns:a16="http://schemas.microsoft.com/office/drawing/2014/main" id="{7DBDF4D9-EAF8-9E44-64F3-22615F28EE1A}"/>
                    </a:ext>
                  </a:extLst>
                </p:cNvPr>
                <p:cNvSpPr/>
                <p:nvPr/>
              </p:nvSpPr>
              <p:spPr>
                <a:xfrm>
                  <a:off x="9076676" y="5179652"/>
                  <a:ext cx="355634" cy="355634"/>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20" name="Cross 19">
                <a:extLst>
                  <a:ext uri="{FF2B5EF4-FFF2-40B4-BE49-F238E27FC236}">
                    <a16:creationId xmlns:a16="http://schemas.microsoft.com/office/drawing/2014/main" id="{FCFB7CEC-C34C-FB0B-6005-5B9B8313053E}"/>
                  </a:ext>
                </a:extLst>
              </p:cNvPr>
              <p:cNvSpPr/>
              <p:nvPr/>
            </p:nvSpPr>
            <p:spPr>
              <a:xfrm rot="2734303">
                <a:off x="10473030" y="4078538"/>
                <a:ext cx="242596" cy="251924"/>
              </a:xfrm>
              <a:prstGeom prst="plus">
                <a:avLst>
                  <a:gd name="adj" fmla="val 37121"/>
                </a:avLst>
              </a:prstGeom>
              <a:solidFill>
                <a:srgbClr val="FF2F9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Cross 20">
                <a:extLst>
                  <a:ext uri="{FF2B5EF4-FFF2-40B4-BE49-F238E27FC236}">
                    <a16:creationId xmlns:a16="http://schemas.microsoft.com/office/drawing/2014/main" id="{48ABD293-CFA6-F2C3-BD4D-7F56258A638B}"/>
                  </a:ext>
                </a:extLst>
              </p:cNvPr>
              <p:cNvSpPr/>
              <p:nvPr/>
            </p:nvSpPr>
            <p:spPr>
              <a:xfrm rot="2734303">
                <a:off x="7762120" y="4078538"/>
                <a:ext cx="242596" cy="251924"/>
              </a:xfrm>
              <a:prstGeom prst="plus">
                <a:avLst>
                  <a:gd name="adj" fmla="val 37121"/>
                </a:avLst>
              </a:prstGeom>
              <a:solidFill>
                <a:srgbClr val="FF2F9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35" name="TextBox 34">
              <a:extLst>
                <a:ext uri="{FF2B5EF4-FFF2-40B4-BE49-F238E27FC236}">
                  <a16:creationId xmlns:a16="http://schemas.microsoft.com/office/drawing/2014/main" id="{5046B6FC-EE72-214D-3B95-F3A27CD9903E}"/>
                </a:ext>
              </a:extLst>
            </p:cNvPr>
            <p:cNvSpPr txBox="1"/>
            <p:nvPr/>
          </p:nvSpPr>
          <p:spPr>
            <a:xfrm>
              <a:off x="7829991" y="4868981"/>
              <a:ext cx="465833" cy="369332"/>
            </a:xfrm>
            <a:prstGeom prst="rect">
              <a:avLst/>
            </a:prstGeom>
            <a:noFill/>
          </p:spPr>
          <p:txBody>
            <a:bodyPr wrap="none" rtlCol="0">
              <a:spAutoFit/>
            </a:bodyPr>
            <a:lstStyle/>
            <a:p>
              <a:r>
                <a:rPr lang="en-DE" dirty="0">
                  <a:solidFill>
                    <a:srgbClr val="FF2F92"/>
                  </a:solidFill>
                </a:rPr>
                <a:t>1st</a:t>
              </a:r>
            </a:p>
          </p:txBody>
        </p:sp>
        <p:sp>
          <p:nvSpPr>
            <p:cNvPr id="36" name="TextBox 35">
              <a:extLst>
                <a:ext uri="{FF2B5EF4-FFF2-40B4-BE49-F238E27FC236}">
                  <a16:creationId xmlns:a16="http://schemas.microsoft.com/office/drawing/2014/main" id="{4426157C-8A84-8FF2-8D10-79A372498B4A}"/>
                </a:ext>
              </a:extLst>
            </p:cNvPr>
            <p:cNvSpPr txBox="1"/>
            <p:nvPr/>
          </p:nvSpPr>
          <p:spPr>
            <a:xfrm>
              <a:off x="6921105" y="5133390"/>
              <a:ext cx="545342" cy="369332"/>
            </a:xfrm>
            <a:prstGeom prst="rect">
              <a:avLst/>
            </a:prstGeom>
            <a:noFill/>
          </p:spPr>
          <p:txBody>
            <a:bodyPr wrap="none" rtlCol="0">
              <a:spAutoFit/>
            </a:bodyPr>
            <a:lstStyle/>
            <a:p>
              <a:r>
                <a:rPr lang="en-DE" dirty="0">
                  <a:solidFill>
                    <a:srgbClr val="0432FF"/>
                  </a:solidFill>
                </a:rPr>
                <a:t>2nd</a:t>
              </a:r>
            </a:p>
          </p:txBody>
        </p:sp>
      </p:grpSp>
      <p:sp>
        <p:nvSpPr>
          <p:cNvPr id="37" name="TextBox 36">
            <a:extLst>
              <a:ext uri="{FF2B5EF4-FFF2-40B4-BE49-F238E27FC236}">
                <a16:creationId xmlns:a16="http://schemas.microsoft.com/office/drawing/2014/main" id="{87A830A5-DDD4-19D7-79D6-B5AF5F48C59A}"/>
              </a:ext>
            </a:extLst>
          </p:cNvPr>
          <p:cNvSpPr txBox="1"/>
          <p:nvPr/>
        </p:nvSpPr>
        <p:spPr>
          <a:xfrm>
            <a:off x="9691144" y="5658112"/>
            <a:ext cx="545342" cy="369332"/>
          </a:xfrm>
          <a:prstGeom prst="rect">
            <a:avLst/>
          </a:prstGeom>
          <a:noFill/>
        </p:spPr>
        <p:txBody>
          <a:bodyPr wrap="none" rtlCol="0">
            <a:spAutoFit/>
          </a:bodyPr>
          <a:lstStyle/>
          <a:p>
            <a:r>
              <a:rPr lang="en-DE" dirty="0">
                <a:solidFill>
                  <a:srgbClr val="0432FF"/>
                </a:solidFill>
              </a:rPr>
              <a:t>2nd</a:t>
            </a:r>
          </a:p>
        </p:txBody>
      </p:sp>
      <p:sp>
        <p:nvSpPr>
          <p:cNvPr id="19" name="Slide Number Placeholder 5">
            <a:extLst>
              <a:ext uri="{FF2B5EF4-FFF2-40B4-BE49-F238E27FC236}">
                <a16:creationId xmlns:a16="http://schemas.microsoft.com/office/drawing/2014/main" id="{9A73D782-693B-C640-073E-BE1B2FFF87F8}"/>
              </a:ext>
            </a:extLst>
          </p:cNvPr>
          <p:cNvSpPr>
            <a:spLocks noGrp="1"/>
          </p:cNvSpPr>
          <p:nvPr>
            <p:ph type="sldNum" sz="quarter" idx="4"/>
          </p:nvPr>
        </p:nvSpPr>
        <p:spPr>
          <a:xfrm>
            <a:off x="10598151" y="6427623"/>
            <a:ext cx="990600" cy="430376"/>
          </a:xfrm>
        </p:spPr>
        <p:txBody>
          <a:bodyPr/>
          <a:lstStyle/>
          <a:p>
            <a:pPr>
              <a:defRPr/>
            </a:pPr>
            <a:fld id="{04AD7245-8B54-4DB6-A787-2BC7C149B53C}" type="slidenum">
              <a:rPr lang="de-DE" altLang="de-DE" sz="1333" smtClean="0">
                <a:solidFill>
                  <a:srgbClr val="D8413E"/>
                </a:solidFill>
                <a:latin typeface="+mn-lt"/>
              </a:rPr>
              <a:pPr>
                <a:defRPr/>
              </a:pPr>
              <a:t>26</a:t>
            </a:fld>
            <a:endParaRPr lang="de-DE" altLang="de-DE" sz="1333" dirty="0">
              <a:solidFill>
                <a:srgbClr val="D8413E"/>
              </a:solidFill>
              <a:latin typeface="+mn-lt"/>
            </a:endParaRPr>
          </a:p>
        </p:txBody>
      </p:sp>
    </p:spTree>
    <p:extLst>
      <p:ext uri="{BB962C8B-B14F-4D97-AF65-F5344CB8AC3E}">
        <p14:creationId xmlns:p14="http://schemas.microsoft.com/office/powerpoint/2010/main" val="39423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609B6-9B0A-3BC3-C6C3-5D286D358FAA}"/>
              </a:ext>
            </a:extLst>
          </p:cNvPr>
          <p:cNvSpPr>
            <a:spLocks noGrp="1"/>
          </p:cNvSpPr>
          <p:nvPr>
            <p:ph type="title"/>
          </p:nvPr>
        </p:nvSpPr>
        <p:spPr>
          <a:xfrm>
            <a:off x="609600" y="91089"/>
            <a:ext cx="10972800" cy="524935"/>
          </a:xfrm>
        </p:spPr>
        <p:txBody>
          <a:bodyPr>
            <a:normAutofit fontScale="90000"/>
          </a:bodyPr>
          <a:lstStyle/>
          <a:p>
            <a:r>
              <a:rPr lang="en-DE" dirty="0"/>
              <a:t>A short comparision of different algorithms</a:t>
            </a:r>
          </a:p>
        </p:txBody>
      </p:sp>
      <p:pic>
        <p:nvPicPr>
          <p:cNvPr id="40" name="Picture 39" descr="A graph of a graph of a graph&#10;&#10;Description automatically generated with medium confidence">
            <a:extLst>
              <a:ext uri="{FF2B5EF4-FFF2-40B4-BE49-F238E27FC236}">
                <a16:creationId xmlns:a16="http://schemas.microsoft.com/office/drawing/2014/main" id="{7972D1B5-FF41-A466-B17A-55EC9C1F6F67}"/>
              </a:ext>
            </a:extLst>
          </p:cNvPr>
          <p:cNvPicPr>
            <a:picLocks noChangeAspect="1"/>
          </p:cNvPicPr>
          <p:nvPr/>
        </p:nvPicPr>
        <p:blipFill rotWithShape="1">
          <a:blip r:embed="rId2">
            <a:extLst>
              <a:ext uri="{28A0092B-C50C-407E-A947-70E740481C1C}">
                <a14:useLocalDpi xmlns:a14="http://schemas.microsoft.com/office/drawing/2010/main" val="0"/>
              </a:ext>
            </a:extLst>
          </a:blip>
          <a:srcRect l="28557" t="20058" r="21962" b="21534"/>
          <a:stretch/>
        </p:blipFill>
        <p:spPr>
          <a:xfrm>
            <a:off x="222256" y="616024"/>
            <a:ext cx="3139241" cy="5642604"/>
          </a:xfrm>
          <a:prstGeom prst="rect">
            <a:avLst/>
          </a:prstGeom>
        </p:spPr>
      </p:pic>
      <p:pic>
        <p:nvPicPr>
          <p:cNvPr id="41" name="Picture 40" descr="A graph of a graph of a graph&#10;&#10;Description automatically generated with medium confidence">
            <a:extLst>
              <a:ext uri="{FF2B5EF4-FFF2-40B4-BE49-F238E27FC236}">
                <a16:creationId xmlns:a16="http://schemas.microsoft.com/office/drawing/2014/main" id="{62D723F3-FFE8-1CF5-EFD9-5710DEFEA909}"/>
              </a:ext>
            </a:extLst>
          </p:cNvPr>
          <p:cNvPicPr>
            <a:picLocks noChangeAspect="1"/>
          </p:cNvPicPr>
          <p:nvPr/>
        </p:nvPicPr>
        <p:blipFill rotWithShape="1">
          <a:blip r:embed="rId2">
            <a:extLst>
              <a:ext uri="{28A0092B-C50C-407E-A947-70E740481C1C}">
                <a14:useLocalDpi xmlns:a14="http://schemas.microsoft.com/office/drawing/2010/main" val="0"/>
              </a:ext>
            </a:extLst>
          </a:blip>
          <a:srcRect l="31101" t="2391" r="26002" b="80357"/>
          <a:stretch/>
        </p:blipFill>
        <p:spPr>
          <a:xfrm>
            <a:off x="3792289" y="580328"/>
            <a:ext cx="2985612" cy="1828376"/>
          </a:xfrm>
          <a:prstGeom prst="rect">
            <a:avLst/>
          </a:prstGeom>
        </p:spPr>
      </p:pic>
      <p:pic>
        <p:nvPicPr>
          <p:cNvPr id="42" name="Picture 41" descr="A graph of a graph of a graph&#10;&#10;Description automatically generated with medium confidence">
            <a:extLst>
              <a:ext uri="{FF2B5EF4-FFF2-40B4-BE49-F238E27FC236}">
                <a16:creationId xmlns:a16="http://schemas.microsoft.com/office/drawing/2014/main" id="{C4260079-4715-C3DD-A865-EBD5151A9F9C}"/>
              </a:ext>
            </a:extLst>
          </p:cNvPr>
          <p:cNvPicPr>
            <a:picLocks noChangeAspect="1"/>
          </p:cNvPicPr>
          <p:nvPr/>
        </p:nvPicPr>
        <p:blipFill rotWithShape="1">
          <a:blip r:embed="rId2">
            <a:extLst>
              <a:ext uri="{28A0092B-C50C-407E-A947-70E740481C1C}">
                <a14:useLocalDpi xmlns:a14="http://schemas.microsoft.com/office/drawing/2010/main" val="0"/>
              </a:ext>
            </a:extLst>
          </a:blip>
          <a:srcRect l="28551" t="81060" r="24859" b="2024"/>
          <a:stretch/>
        </p:blipFill>
        <p:spPr>
          <a:xfrm>
            <a:off x="3663789" y="4448735"/>
            <a:ext cx="3242613" cy="1792680"/>
          </a:xfrm>
          <a:prstGeom prst="rect">
            <a:avLst/>
          </a:prstGeom>
        </p:spPr>
      </p:pic>
      <p:cxnSp>
        <p:nvCxnSpPr>
          <p:cNvPr id="45" name="Straight Arrow Connector 44">
            <a:extLst>
              <a:ext uri="{FF2B5EF4-FFF2-40B4-BE49-F238E27FC236}">
                <a16:creationId xmlns:a16="http://schemas.microsoft.com/office/drawing/2014/main" id="{AEBA412C-8A43-5B10-EFDD-BC8DD00EC9CC}"/>
              </a:ext>
            </a:extLst>
          </p:cNvPr>
          <p:cNvCxnSpPr>
            <a:cxnSpLocks/>
          </p:cNvCxnSpPr>
          <p:nvPr/>
        </p:nvCxnSpPr>
        <p:spPr>
          <a:xfrm flipV="1">
            <a:off x="1791876" y="1036764"/>
            <a:ext cx="0" cy="3171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71B4113-6251-974E-BD08-3AA277ED11BE}"/>
              </a:ext>
            </a:extLst>
          </p:cNvPr>
          <p:cNvCxnSpPr>
            <a:cxnSpLocks/>
          </p:cNvCxnSpPr>
          <p:nvPr/>
        </p:nvCxnSpPr>
        <p:spPr>
          <a:xfrm flipV="1">
            <a:off x="966944" y="1511611"/>
            <a:ext cx="0" cy="3171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D8A4A40-68B2-F146-F5A7-6849666396D4}"/>
              </a:ext>
            </a:extLst>
          </p:cNvPr>
          <p:cNvCxnSpPr>
            <a:cxnSpLocks/>
          </p:cNvCxnSpPr>
          <p:nvPr/>
        </p:nvCxnSpPr>
        <p:spPr>
          <a:xfrm flipV="1">
            <a:off x="966944" y="3379714"/>
            <a:ext cx="0" cy="317197"/>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7DE10F1-7192-1D9A-1B88-36E37AA7DAAF}"/>
              </a:ext>
            </a:extLst>
          </p:cNvPr>
          <p:cNvCxnSpPr>
            <a:cxnSpLocks/>
          </p:cNvCxnSpPr>
          <p:nvPr/>
        </p:nvCxnSpPr>
        <p:spPr>
          <a:xfrm flipV="1">
            <a:off x="1777070" y="2899472"/>
            <a:ext cx="0" cy="317197"/>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F07BF56-2942-6ECE-CF9C-11838D270212}"/>
              </a:ext>
            </a:extLst>
          </p:cNvPr>
          <p:cNvCxnSpPr>
            <a:cxnSpLocks/>
          </p:cNvCxnSpPr>
          <p:nvPr/>
        </p:nvCxnSpPr>
        <p:spPr>
          <a:xfrm flipV="1">
            <a:off x="966944" y="5313809"/>
            <a:ext cx="0" cy="317197"/>
          </a:xfrm>
          <a:prstGeom prst="straightConnector1">
            <a:avLst/>
          </a:prstGeom>
          <a:ln w="57150">
            <a:solidFill>
              <a:srgbClr val="40E0D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4DBB0F1-05AB-FD04-1756-EE7DCCABF323}"/>
              </a:ext>
            </a:extLst>
          </p:cNvPr>
          <p:cNvCxnSpPr>
            <a:cxnSpLocks/>
          </p:cNvCxnSpPr>
          <p:nvPr/>
        </p:nvCxnSpPr>
        <p:spPr>
          <a:xfrm flipV="1">
            <a:off x="1780613" y="4763565"/>
            <a:ext cx="0" cy="317197"/>
          </a:xfrm>
          <a:prstGeom prst="straightConnector1">
            <a:avLst/>
          </a:prstGeom>
          <a:ln w="57150">
            <a:solidFill>
              <a:srgbClr val="40E0D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37B568F-5539-CB39-E777-7A33DB0A0C34}"/>
              </a:ext>
            </a:extLst>
          </p:cNvPr>
          <p:cNvCxnSpPr>
            <a:cxnSpLocks/>
          </p:cNvCxnSpPr>
          <p:nvPr/>
        </p:nvCxnSpPr>
        <p:spPr>
          <a:xfrm flipV="1">
            <a:off x="4425373" y="1332157"/>
            <a:ext cx="0" cy="317197"/>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DBB9E6B-CE8C-5FB2-1F82-BF14C4F4793A}"/>
              </a:ext>
            </a:extLst>
          </p:cNvPr>
          <p:cNvCxnSpPr>
            <a:cxnSpLocks/>
          </p:cNvCxnSpPr>
          <p:nvPr/>
        </p:nvCxnSpPr>
        <p:spPr>
          <a:xfrm flipV="1">
            <a:off x="5279535" y="766673"/>
            <a:ext cx="0" cy="317197"/>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9C442A8-FA0B-79EC-495E-90E704408AF8}"/>
              </a:ext>
            </a:extLst>
          </p:cNvPr>
          <p:cNvCxnSpPr>
            <a:cxnSpLocks/>
          </p:cNvCxnSpPr>
          <p:nvPr/>
        </p:nvCxnSpPr>
        <p:spPr>
          <a:xfrm flipV="1">
            <a:off x="5892054" y="1314512"/>
            <a:ext cx="0" cy="317197"/>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11CF49C-D14C-B63A-0ADE-B2B88F7E40DB}"/>
              </a:ext>
            </a:extLst>
          </p:cNvPr>
          <p:cNvCxnSpPr>
            <a:cxnSpLocks/>
          </p:cNvCxnSpPr>
          <p:nvPr/>
        </p:nvCxnSpPr>
        <p:spPr>
          <a:xfrm flipV="1">
            <a:off x="4478226" y="5148806"/>
            <a:ext cx="0" cy="317197"/>
          </a:xfrm>
          <a:prstGeom prst="straightConnector1">
            <a:avLst/>
          </a:prstGeom>
          <a:ln w="5715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90C91EE-4C10-DCFA-5296-1CFD48303475}"/>
              </a:ext>
            </a:extLst>
          </p:cNvPr>
          <p:cNvCxnSpPr>
            <a:cxnSpLocks/>
          </p:cNvCxnSpPr>
          <p:nvPr/>
        </p:nvCxnSpPr>
        <p:spPr>
          <a:xfrm flipV="1">
            <a:off x="5332023" y="4585221"/>
            <a:ext cx="0" cy="317197"/>
          </a:xfrm>
          <a:prstGeom prst="straightConnector1">
            <a:avLst/>
          </a:prstGeom>
          <a:ln w="5715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F74D3A0-E054-FC4A-A811-A90B5DB19008}"/>
              </a:ext>
            </a:extLst>
          </p:cNvPr>
          <p:cNvCxnSpPr>
            <a:cxnSpLocks/>
          </p:cNvCxnSpPr>
          <p:nvPr/>
        </p:nvCxnSpPr>
        <p:spPr>
          <a:xfrm flipV="1">
            <a:off x="5956130" y="5196775"/>
            <a:ext cx="0" cy="317197"/>
          </a:xfrm>
          <a:prstGeom prst="straightConnector1">
            <a:avLst/>
          </a:prstGeom>
          <a:ln w="57150">
            <a:solidFill>
              <a:srgbClr val="0432FF"/>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C7242BF5-1BE6-9AB7-F678-4C77656D9607}"/>
              </a:ext>
            </a:extLst>
          </p:cNvPr>
          <p:cNvPicPr>
            <a:picLocks noChangeAspect="1"/>
          </p:cNvPicPr>
          <p:nvPr/>
        </p:nvPicPr>
        <p:blipFill rotWithShape="1">
          <a:blip r:embed="rId3">
            <a:extLst>
              <a:ext uri="{28A0092B-C50C-407E-A947-70E740481C1C}">
                <a14:useLocalDpi xmlns:a14="http://schemas.microsoft.com/office/drawing/2010/main" val="0"/>
              </a:ext>
            </a:extLst>
          </a:blip>
          <a:srcRect l="25789" t="1830" r="27106" b="77166"/>
          <a:stretch/>
        </p:blipFill>
        <p:spPr>
          <a:xfrm>
            <a:off x="3792289" y="2468604"/>
            <a:ext cx="2822267" cy="1683501"/>
          </a:xfrm>
          <a:prstGeom prst="rect">
            <a:avLst/>
          </a:prstGeom>
        </p:spPr>
      </p:pic>
      <p:pic>
        <p:nvPicPr>
          <p:cNvPr id="64" name="Picture 63"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267EA728-AD4E-892C-283A-498484780BDF}"/>
              </a:ext>
            </a:extLst>
          </p:cNvPr>
          <p:cNvPicPr>
            <a:picLocks noChangeAspect="1"/>
          </p:cNvPicPr>
          <p:nvPr/>
        </p:nvPicPr>
        <p:blipFill rotWithShape="1">
          <a:blip r:embed="rId4">
            <a:extLst>
              <a:ext uri="{28A0092B-C50C-407E-A947-70E740481C1C}">
                <a14:useLocalDpi xmlns:a14="http://schemas.microsoft.com/office/drawing/2010/main" val="0"/>
              </a:ext>
            </a:extLst>
          </a:blip>
          <a:srcRect l="31095" t="77787" r="30830" b="1127"/>
          <a:stretch/>
        </p:blipFill>
        <p:spPr>
          <a:xfrm>
            <a:off x="8248472" y="2550234"/>
            <a:ext cx="2976583" cy="3324835"/>
          </a:xfrm>
          <a:prstGeom prst="rect">
            <a:avLst/>
          </a:prstGeom>
        </p:spPr>
      </p:pic>
      <p:sp>
        <p:nvSpPr>
          <p:cNvPr id="66" name="Rectangle 65">
            <a:extLst>
              <a:ext uri="{FF2B5EF4-FFF2-40B4-BE49-F238E27FC236}">
                <a16:creationId xmlns:a16="http://schemas.microsoft.com/office/drawing/2014/main" id="{C664A6DF-5A6B-5412-91CA-80C1CA4DDEA2}"/>
              </a:ext>
            </a:extLst>
          </p:cNvPr>
          <p:cNvSpPr/>
          <p:nvPr/>
        </p:nvSpPr>
        <p:spPr>
          <a:xfrm>
            <a:off x="5785514" y="3018648"/>
            <a:ext cx="283676" cy="315522"/>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ED7D31"/>
              </a:solidFill>
            </a:endParaRPr>
          </a:p>
        </p:txBody>
      </p:sp>
      <p:sp>
        <p:nvSpPr>
          <p:cNvPr id="67" name="Rectangle 66">
            <a:extLst>
              <a:ext uri="{FF2B5EF4-FFF2-40B4-BE49-F238E27FC236}">
                <a16:creationId xmlns:a16="http://schemas.microsoft.com/office/drawing/2014/main" id="{974E52C2-08FF-F15F-760E-8523AC5162DC}"/>
              </a:ext>
            </a:extLst>
          </p:cNvPr>
          <p:cNvSpPr/>
          <p:nvPr/>
        </p:nvSpPr>
        <p:spPr>
          <a:xfrm>
            <a:off x="8230548" y="2528369"/>
            <a:ext cx="2994508" cy="3083431"/>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ED7D31"/>
              </a:solidFill>
            </a:endParaRPr>
          </a:p>
        </p:txBody>
      </p:sp>
      <p:cxnSp>
        <p:nvCxnSpPr>
          <p:cNvPr id="70" name="Straight Connector 69">
            <a:extLst>
              <a:ext uri="{FF2B5EF4-FFF2-40B4-BE49-F238E27FC236}">
                <a16:creationId xmlns:a16="http://schemas.microsoft.com/office/drawing/2014/main" id="{D4534A79-EEDF-6AB9-047D-199ACCFE9801}"/>
              </a:ext>
            </a:extLst>
          </p:cNvPr>
          <p:cNvCxnSpPr>
            <a:cxnSpLocks/>
          </p:cNvCxnSpPr>
          <p:nvPr/>
        </p:nvCxnSpPr>
        <p:spPr>
          <a:xfrm flipV="1">
            <a:off x="6066969" y="2550234"/>
            <a:ext cx="2146619" cy="468414"/>
          </a:xfrm>
          <a:prstGeom prst="lin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cxnSp>
      <p:cxnSp>
        <p:nvCxnSpPr>
          <p:cNvPr id="71" name="Straight Connector 70">
            <a:extLst>
              <a:ext uri="{FF2B5EF4-FFF2-40B4-BE49-F238E27FC236}">
                <a16:creationId xmlns:a16="http://schemas.microsoft.com/office/drawing/2014/main" id="{30A3FD6C-640D-A39D-76F8-399B9375FC03}"/>
              </a:ext>
            </a:extLst>
          </p:cNvPr>
          <p:cNvCxnSpPr>
            <a:cxnSpLocks/>
          </p:cNvCxnSpPr>
          <p:nvPr/>
        </p:nvCxnSpPr>
        <p:spPr>
          <a:xfrm>
            <a:off x="6083919" y="3331805"/>
            <a:ext cx="2146619" cy="2299201"/>
          </a:xfrm>
          <a:prstGeom prst="lin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cxnSp>
      <p:cxnSp>
        <p:nvCxnSpPr>
          <p:cNvPr id="78" name="Straight Arrow Connector 77">
            <a:extLst>
              <a:ext uri="{FF2B5EF4-FFF2-40B4-BE49-F238E27FC236}">
                <a16:creationId xmlns:a16="http://schemas.microsoft.com/office/drawing/2014/main" id="{42575DF6-024B-F811-5F8F-B26A753F5CDC}"/>
              </a:ext>
            </a:extLst>
          </p:cNvPr>
          <p:cNvCxnSpPr>
            <a:cxnSpLocks/>
          </p:cNvCxnSpPr>
          <p:nvPr/>
        </p:nvCxnSpPr>
        <p:spPr>
          <a:xfrm>
            <a:off x="9470759" y="3176409"/>
            <a:ext cx="0" cy="442471"/>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AEFBA12-7130-1CA7-7913-48676ABB4BFB}"/>
              </a:ext>
            </a:extLst>
          </p:cNvPr>
          <p:cNvCxnSpPr>
            <a:cxnSpLocks/>
          </p:cNvCxnSpPr>
          <p:nvPr/>
        </p:nvCxnSpPr>
        <p:spPr>
          <a:xfrm flipV="1">
            <a:off x="9915359" y="3852407"/>
            <a:ext cx="0" cy="317197"/>
          </a:xfrm>
          <a:prstGeom prst="straightConnector1">
            <a:avLst/>
          </a:prstGeom>
          <a:ln w="5715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813E154C-AA6D-082B-9574-22B9C85DD003}"/>
              </a:ext>
            </a:extLst>
          </p:cNvPr>
          <p:cNvSpPr txBox="1"/>
          <p:nvPr/>
        </p:nvSpPr>
        <p:spPr>
          <a:xfrm>
            <a:off x="4314976" y="1841542"/>
            <a:ext cx="1929118" cy="307777"/>
          </a:xfrm>
          <a:prstGeom prst="rect">
            <a:avLst/>
          </a:prstGeom>
          <a:noFill/>
        </p:spPr>
        <p:txBody>
          <a:bodyPr wrap="none" rtlCol="0">
            <a:spAutoFit/>
          </a:bodyPr>
          <a:lstStyle/>
          <a:p>
            <a:r>
              <a:rPr lang="en-DE" sz="1400" dirty="0">
                <a:solidFill>
                  <a:schemeClr val="accent6">
                    <a:lumMod val="50000"/>
                  </a:schemeClr>
                </a:solidFill>
              </a:rPr>
              <a:t>Gaussian 2nd derivative</a:t>
            </a:r>
          </a:p>
        </p:txBody>
      </p:sp>
      <p:sp>
        <p:nvSpPr>
          <p:cNvPr id="81" name="TextBox 80">
            <a:extLst>
              <a:ext uri="{FF2B5EF4-FFF2-40B4-BE49-F238E27FC236}">
                <a16:creationId xmlns:a16="http://schemas.microsoft.com/office/drawing/2014/main" id="{D6539F66-F558-3BDA-BAE8-6713E2AF9181}"/>
              </a:ext>
            </a:extLst>
          </p:cNvPr>
          <p:cNvSpPr txBox="1"/>
          <p:nvPr/>
        </p:nvSpPr>
        <p:spPr>
          <a:xfrm>
            <a:off x="3869507" y="6273270"/>
            <a:ext cx="2925032" cy="307777"/>
          </a:xfrm>
          <a:prstGeom prst="rect">
            <a:avLst/>
          </a:prstGeom>
          <a:noFill/>
        </p:spPr>
        <p:txBody>
          <a:bodyPr wrap="none" rtlCol="0">
            <a:spAutoFit/>
          </a:bodyPr>
          <a:lstStyle/>
          <a:p>
            <a:r>
              <a:rPr lang="en-US" sz="1400" dirty="0">
                <a:solidFill>
                  <a:srgbClr val="0432FF"/>
                </a:solidFill>
                <a:sym typeface="Wingdings" pitchFamily="2" charset="2"/>
              </a:rPr>
              <a:t>Continuous wavelet transform (CWT) </a:t>
            </a:r>
            <a:endParaRPr lang="en-DE" sz="1100" dirty="0">
              <a:solidFill>
                <a:srgbClr val="0432FF"/>
              </a:solidFill>
            </a:endParaRPr>
          </a:p>
        </p:txBody>
      </p:sp>
      <p:sp>
        <p:nvSpPr>
          <p:cNvPr id="82" name="TextBox 81">
            <a:extLst>
              <a:ext uri="{FF2B5EF4-FFF2-40B4-BE49-F238E27FC236}">
                <a16:creationId xmlns:a16="http://schemas.microsoft.com/office/drawing/2014/main" id="{A3367AA9-DB94-3169-DAE1-64F8DA23F9AB}"/>
              </a:ext>
            </a:extLst>
          </p:cNvPr>
          <p:cNvSpPr txBox="1"/>
          <p:nvPr/>
        </p:nvSpPr>
        <p:spPr>
          <a:xfrm>
            <a:off x="8398991" y="2655100"/>
            <a:ext cx="1230209" cy="523220"/>
          </a:xfrm>
          <a:prstGeom prst="rect">
            <a:avLst/>
          </a:prstGeom>
          <a:noFill/>
        </p:spPr>
        <p:txBody>
          <a:bodyPr wrap="none" rtlCol="0">
            <a:spAutoFit/>
          </a:bodyPr>
          <a:lstStyle/>
          <a:p>
            <a:pPr algn="r"/>
            <a:r>
              <a:rPr lang="en-DE" sz="1400" dirty="0">
                <a:solidFill>
                  <a:schemeClr val="accent6">
                    <a:lumMod val="75000"/>
                  </a:schemeClr>
                </a:solidFill>
              </a:rPr>
              <a:t>Gaussian </a:t>
            </a:r>
          </a:p>
          <a:p>
            <a:pPr algn="r"/>
            <a:r>
              <a:rPr lang="en-DE" sz="1400" dirty="0">
                <a:solidFill>
                  <a:schemeClr val="accent6">
                    <a:lumMod val="75000"/>
                  </a:schemeClr>
                </a:solidFill>
              </a:rPr>
              <a:t>2nd derivative</a:t>
            </a:r>
          </a:p>
        </p:txBody>
      </p:sp>
      <p:sp>
        <p:nvSpPr>
          <p:cNvPr id="84" name="TextBox 83">
            <a:extLst>
              <a:ext uri="{FF2B5EF4-FFF2-40B4-BE49-F238E27FC236}">
                <a16:creationId xmlns:a16="http://schemas.microsoft.com/office/drawing/2014/main" id="{E82B4C25-BAFA-E36B-6031-E0151826E547}"/>
              </a:ext>
            </a:extLst>
          </p:cNvPr>
          <p:cNvSpPr txBox="1"/>
          <p:nvPr/>
        </p:nvSpPr>
        <p:spPr>
          <a:xfrm>
            <a:off x="9736763" y="4183096"/>
            <a:ext cx="1056700" cy="954107"/>
          </a:xfrm>
          <a:prstGeom prst="rect">
            <a:avLst/>
          </a:prstGeom>
          <a:noFill/>
        </p:spPr>
        <p:txBody>
          <a:bodyPr wrap="none" rtlCol="0">
            <a:spAutoFit/>
          </a:bodyPr>
          <a:lstStyle/>
          <a:p>
            <a:r>
              <a:rPr lang="en-US" sz="1400" dirty="0">
                <a:solidFill>
                  <a:srgbClr val="0432FF"/>
                </a:solidFill>
                <a:sym typeface="Wingdings" pitchFamily="2" charset="2"/>
              </a:rPr>
              <a:t>Continuous </a:t>
            </a:r>
          </a:p>
          <a:p>
            <a:r>
              <a:rPr lang="en-US" sz="1400" dirty="0">
                <a:solidFill>
                  <a:srgbClr val="0432FF"/>
                </a:solidFill>
                <a:sym typeface="Wingdings" pitchFamily="2" charset="2"/>
              </a:rPr>
              <a:t>wavelet </a:t>
            </a:r>
          </a:p>
          <a:p>
            <a:r>
              <a:rPr lang="en-US" sz="1400" dirty="0">
                <a:solidFill>
                  <a:srgbClr val="0432FF"/>
                </a:solidFill>
                <a:sym typeface="Wingdings" pitchFamily="2" charset="2"/>
              </a:rPr>
              <a:t>transform </a:t>
            </a:r>
          </a:p>
          <a:p>
            <a:r>
              <a:rPr lang="en-US" sz="1400" dirty="0">
                <a:solidFill>
                  <a:srgbClr val="0432FF"/>
                </a:solidFill>
                <a:sym typeface="Wingdings" pitchFamily="2" charset="2"/>
              </a:rPr>
              <a:t>(CWT) </a:t>
            </a:r>
            <a:endParaRPr lang="en-DE" sz="1100" dirty="0">
              <a:solidFill>
                <a:srgbClr val="0432FF"/>
              </a:solidFill>
            </a:endParaRPr>
          </a:p>
        </p:txBody>
      </p:sp>
      <p:sp>
        <p:nvSpPr>
          <p:cNvPr id="85" name="TextBox 84">
            <a:extLst>
              <a:ext uri="{FF2B5EF4-FFF2-40B4-BE49-F238E27FC236}">
                <a16:creationId xmlns:a16="http://schemas.microsoft.com/office/drawing/2014/main" id="{F26E37EC-7CD1-A1F0-F99B-53DDD7778D38}"/>
              </a:ext>
            </a:extLst>
          </p:cNvPr>
          <p:cNvSpPr txBox="1"/>
          <p:nvPr/>
        </p:nvSpPr>
        <p:spPr>
          <a:xfrm>
            <a:off x="7410985" y="808523"/>
            <a:ext cx="3796552" cy="58907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DE" sz="2400" dirty="0"/>
              <a:t>Different </a:t>
            </a:r>
            <a:r>
              <a:rPr lang="en-US" sz="2400" dirty="0"/>
              <a:t>n</a:t>
            </a:r>
            <a:r>
              <a:rPr lang="en-DE" sz="2400" dirty="0"/>
              <a:t>umber of peaks</a:t>
            </a:r>
          </a:p>
        </p:txBody>
      </p:sp>
      <p:sp>
        <p:nvSpPr>
          <p:cNvPr id="86" name="TextBox 85">
            <a:extLst>
              <a:ext uri="{FF2B5EF4-FFF2-40B4-BE49-F238E27FC236}">
                <a16:creationId xmlns:a16="http://schemas.microsoft.com/office/drawing/2014/main" id="{D317CD9B-46AE-6754-7B28-4D66AB065A5C}"/>
              </a:ext>
            </a:extLst>
          </p:cNvPr>
          <p:cNvSpPr txBox="1"/>
          <p:nvPr/>
        </p:nvSpPr>
        <p:spPr>
          <a:xfrm>
            <a:off x="7410985" y="1386743"/>
            <a:ext cx="4402167" cy="58907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DE" sz="2400" dirty="0"/>
              <a:t>Different position of Peak Apex</a:t>
            </a:r>
          </a:p>
        </p:txBody>
      </p:sp>
      <p:sp>
        <p:nvSpPr>
          <p:cNvPr id="87" name="TextBox 86">
            <a:extLst>
              <a:ext uri="{FF2B5EF4-FFF2-40B4-BE49-F238E27FC236}">
                <a16:creationId xmlns:a16="http://schemas.microsoft.com/office/drawing/2014/main" id="{A1F3C129-F7A5-66F7-8F8C-F6AF3C1D3ECE}"/>
              </a:ext>
            </a:extLst>
          </p:cNvPr>
          <p:cNvSpPr txBox="1"/>
          <p:nvPr/>
        </p:nvSpPr>
        <p:spPr>
          <a:xfrm>
            <a:off x="4113392" y="4027339"/>
            <a:ext cx="2372765" cy="369332"/>
          </a:xfrm>
          <a:prstGeom prst="rect">
            <a:avLst/>
          </a:prstGeom>
          <a:solidFill>
            <a:schemeClr val="accent2"/>
          </a:solidFill>
        </p:spPr>
        <p:txBody>
          <a:bodyPr wrap="none" rtlCol="0">
            <a:spAutoFit/>
          </a:bodyPr>
          <a:lstStyle/>
          <a:p>
            <a:r>
              <a:rPr lang="en-DE" dirty="0">
                <a:solidFill>
                  <a:schemeClr val="bg1"/>
                </a:solidFill>
              </a:rPr>
              <a:t>Overlay of 5 algorithms</a:t>
            </a:r>
          </a:p>
        </p:txBody>
      </p:sp>
      <p:sp>
        <p:nvSpPr>
          <p:cNvPr id="3" name="Slide Number Placeholder 5">
            <a:extLst>
              <a:ext uri="{FF2B5EF4-FFF2-40B4-BE49-F238E27FC236}">
                <a16:creationId xmlns:a16="http://schemas.microsoft.com/office/drawing/2014/main" id="{10CF6594-3A09-BD33-EFD5-E4EDB3C166A1}"/>
              </a:ext>
            </a:extLst>
          </p:cNvPr>
          <p:cNvSpPr>
            <a:spLocks noGrp="1"/>
          </p:cNvSpPr>
          <p:nvPr>
            <p:ph type="sldNum" sz="quarter" idx="4"/>
          </p:nvPr>
        </p:nvSpPr>
        <p:spPr>
          <a:xfrm>
            <a:off x="10598151" y="6427623"/>
            <a:ext cx="990600" cy="430376"/>
          </a:xfrm>
        </p:spPr>
        <p:txBody>
          <a:bodyPr/>
          <a:lstStyle/>
          <a:p>
            <a:pPr>
              <a:defRPr/>
            </a:pPr>
            <a:fld id="{04AD7245-8B54-4DB6-A787-2BC7C149B53C}" type="slidenum">
              <a:rPr lang="de-DE" altLang="de-DE" sz="1333" smtClean="0">
                <a:solidFill>
                  <a:srgbClr val="D8413E"/>
                </a:solidFill>
                <a:latin typeface="+mn-lt"/>
              </a:rPr>
              <a:pPr>
                <a:defRPr/>
              </a:pPr>
              <a:t>27</a:t>
            </a:fld>
            <a:endParaRPr lang="de-DE" altLang="de-DE" sz="1333" dirty="0">
              <a:solidFill>
                <a:srgbClr val="D8413E"/>
              </a:solidFill>
              <a:latin typeface="+mn-lt"/>
            </a:endParaRPr>
          </a:p>
        </p:txBody>
      </p:sp>
    </p:spTree>
    <p:extLst>
      <p:ext uri="{BB962C8B-B14F-4D97-AF65-F5344CB8AC3E}">
        <p14:creationId xmlns:p14="http://schemas.microsoft.com/office/powerpoint/2010/main" val="243148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81" grpId="0"/>
      <p:bldP spid="82" grpId="0"/>
      <p:bldP spid="84" grpId="0"/>
      <p:bldP spid="85" grpId="0"/>
      <p:bldP spid="86" grpId="0"/>
      <p:bldP spid="8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C764A5C9-6B5A-7937-6F00-4BF44E933E4E}"/>
              </a:ext>
            </a:extLst>
          </p:cNvPr>
          <p:cNvGrpSpPr/>
          <p:nvPr/>
        </p:nvGrpSpPr>
        <p:grpSpPr>
          <a:xfrm>
            <a:off x="4297431" y="671591"/>
            <a:ext cx="3471343" cy="2320803"/>
            <a:chOff x="6141025" y="2017583"/>
            <a:chExt cx="4952426" cy="2661939"/>
          </a:xfrm>
        </p:grpSpPr>
        <p:sp>
          <p:nvSpPr>
            <p:cNvPr id="23" name="Rectangle 22">
              <a:extLst>
                <a:ext uri="{FF2B5EF4-FFF2-40B4-BE49-F238E27FC236}">
                  <a16:creationId xmlns:a16="http://schemas.microsoft.com/office/drawing/2014/main" id="{C84F7F77-FB05-FCA5-D597-1FD6091B5B03}"/>
                </a:ext>
              </a:extLst>
            </p:cNvPr>
            <p:cNvSpPr/>
            <p:nvPr/>
          </p:nvSpPr>
          <p:spPr>
            <a:xfrm>
              <a:off x="6517030" y="2017583"/>
              <a:ext cx="4576421" cy="2319144"/>
            </a:xfrm>
            <a:prstGeom prst="rect">
              <a:avLst/>
            </a:prstGeom>
            <a:solidFill>
              <a:schemeClr val="bg1"/>
            </a:solid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23">
              <a:extLst>
                <a:ext uri="{FF2B5EF4-FFF2-40B4-BE49-F238E27FC236}">
                  <a16:creationId xmlns:a16="http://schemas.microsoft.com/office/drawing/2014/main" id="{9AB0122E-4E93-9134-4411-CE9210CB1C49}"/>
                </a:ext>
              </a:extLst>
            </p:cNvPr>
            <p:cNvSpPr/>
            <p:nvPr/>
          </p:nvSpPr>
          <p:spPr>
            <a:xfrm>
              <a:off x="6383032" y="2131848"/>
              <a:ext cx="4576421" cy="2319144"/>
            </a:xfrm>
            <a:prstGeom prst="rect">
              <a:avLst/>
            </a:prstGeom>
            <a:solidFill>
              <a:schemeClr val="bg1"/>
            </a:solid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Rectangle 24">
              <a:extLst>
                <a:ext uri="{FF2B5EF4-FFF2-40B4-BE49-F238E27FC236}">
                  <a16:creationId xmlns:a16="http://schemas.microsoft.com/office/drawing/2014/main" id="{7B9F906B-5D10-621A-EE20-11D8B52E6E7F}"/>
                </a:ext>
              </a:extLst>
            </p:cNvPr>
            <p:cNvSpPr/>
            <p:nvPr/>
          </p:nvSpPr>
          <p:spPr>
            <a:xfrm>
              <a:off x="6271994" y="2246113"/>
              <a:ext cx="4576421" cy="2319144"/>
            </a:xfrm>
            <a:prstGeom prst="rect">
              <a:avLst/>
            </a:prstGeom>
            <a:solidFill>
              <a:schemeClr val="bg1"/>
            </a:solid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25">
              <a:extLst>
                <a:ext uri="{FF2B5EF4-FFF2-40B4-BE49-F238E27FC236}">
                  <a16:creationId xmlns:a16="http://schemas.microsoft.com/office/drawing/2014/main" id="{0D8E5481-272E-E348-26F7-2E50D85777C7}"/>
                </a:ext>
              </a:extLst>
            </p:cNvPr>
            <p:cNvSpPr/>
            <p:nvPr/>
          </p:nvSpPr>
          <p:spPr>
            <a:xfrm>
              <a:off x="6141025" y="2360378"/>
              <a:ext cx="4576421" cy="2319144"/>
            </a:xfrm>
            <a:prstGeom prst="rect">
              <a:avLst/>
            </a:prstGeom>
            <a:solidFill>
              <a:schemeClr val="bg1"/>
            </a:solid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5" name="TextBox 4">
            <a:extLst>
              <a:ext uri="{FF2B5EF4-FFF2-40B4-BE49-F238E27FC236}">
                <a16:creationId xmlns:a16="http://schemas.microsoft.com/office/drawing/2014/main" id="{64F347A6-DD03-37A3-6862-67F2271F17AA}"/>
              </a:ext>
            </a:extLst>
          </p:cNvPr>
          <p:cNvSpPr txBox="1"/>
          <p:nvPr/>
        </p:nvSpPr>
        <p:spPr>
          <a:xfrm>
            <a:off x="8177303" y="6336937"/>
            <a:ext cx="3489960" cy="523220"/>
          </a:xfrm>
          <a:prstGeom prst="rect">
            <a:avLst/>
          </a:prstGeom>
          <a:noFill/>
        </p:spPr>
        <p:txBody>
          <a:bodyPr wrap="square" rtlCol="0">
            <a:spAutoFit/>
          </a:bodyPr>
          <a:lstStyle/>
          <a:p>
            <a:r>
              <a:rPr lang="en-US" sz="1400" dirty="0"/>
              <a:t>Progenesis software, Waters, UK. </a:t>
            </a:r>
          </a:p>
          <a:p>
            <a:r>
              <a:rPr lang="en-US" sz="1400" dirty="0"/>
              <a:t>Data From Zhixu Ni unpublished data 2015 </a:t>
            </a:r>
            <a:endParaRPr lang="en-DE" sz="1400" dirty="0"/>
          </a:p>
        </p:txBody>
      </p:sp>
      <p:sp>
        <p:nvSpPr>
          <p:cNvPr id="3" name="Title 1">
            <a:extLst>
              <a:ext uri="{FF2B5EF4-FFF2-40B4-BE49-F238E27FC236}">
                <a16:creationId xmlns:a16="http://schemas.microsoft.com/office/drawing/2014/main" id="{420EB239-DE8B-D56E-CEA1-505A0376D163}"/>
              </a:ext>
            </a:extLst>
          </p:cNvPr>
          <p:cNvSpPr txBox="1">
            <a:spLocks/>
          </p:cNvSpPr>
          <p:nvPr/>
        </p:nvSpPr>
        <p:spPr>
          <a:xfrm>
            <a:off x="609600" y="91089"/>
            <a:ext cx="10972800" cy="524935"/>
          </a:xfrm>
          <a:prstGeom prst="rect">
            <a:avLst/>
          </a:prstGeom>
        </p:spPr>
        <p:txBody>
          <a:bodyPr vert="horz" lIns="91440" tIns="45720" rIns="91440" bIns="45720" rtlCol="0" anchor="b">
            <a:normAutofit fontScale="82500" lnSpcReduction="20000"/>
          </a:bodyPr>
          <a:lstStyle>
            <a:lvl1pPr algn="l" defTabSz="914400" rtl="0" eaLnBrk="1" latinLnBrk="0" hangingPunct="1">
              <a:lnSpc>
                <a:spcPct val="90000"/>
              </a:lnSpc>
              <a:spcBef>
                <a:spcPct val="0"/>
              </a:spcBef>
              <a:buNone/>
              <a:defRPr sz="4400" kern="1200" cap="none">
                <a:solidFill>
                  <a:schemeClr val="tx1"/>
                </a:solidFill>
                <a:latin typeface="Calibri Light" panose="020F0302020204030204" pitchFamily="34" charset="0"/>
                <a:ea typeface="+mj-ea"/>
                <a:cs typeface="+mj-cs"/>
              </a:defRPr>
            </a:lvl1pPr>
          </a:lstStyle>
          <a:p>
            <a:r>
              <a:rPr lang="en-US" dirty="0"/>
              <a:t>Think from chromatography side</a:t>
            </a:r>
            <a:endParaRPr lang="en-DE" dirty="0"/>
          </a:p>
        </p:txBody>
      </p:sp>
      <p:pic>
        <p:nvPicPr>
          <p:cNvPr id="6" name="Picture 5">
            <a:extLst>
              <a:ext uri="{FF2B5EF4-FFF2-40B4-BE49-F238E27FC236}">
                <a16:creationId xmlns:a16="http://schemas.microsoft.com/office/drawing/2014/main" id="{14F9714C-60AF-D57A-7A4B-DDBDABF12D66}"/>
              </a:ext>
            </a:extLst>
          </p:cNvPr>
          <p:cNvPicPr>
            <a:picLocks noChangeAspect="1"/>
          </p:cNvPicPr>
          <p:nvPr/>
        </p:nvPicPr>
        <p:blipFill>
          <a:blip r:embed="rId2"/>
          <a:stretch>
            <a:fillRect/>
          </a:stretch>
        </p:blipFill>
        <p:spPr>
          <a:xfrm>
            <a:off x="169023" y="4235450"/>
            <a:ext cx="3128807" cy="1583763"/>
          </a:xfrm>
          <a:prstGeom prst="rect">
            <a:avLst/>
          </a:prstGeom>
        </p:spPr>
      </p:pic>
      <p:pic>
        <p:nvPicPr>
          <p:cNvPr id="12" name="Picture 11" descr="A blurry image of dots&#10;&#10;Description automatically generated">
            <a:extLst>
              <a:ext uri="{FF2B5EF4-FFF2-40B4-BE49-F238E27FC236}">
                <a16:creationId xmlns:a16="http://schemas.microsoft.com/office/drawing/2014/main" id="{D71C9FEE-CAAA-9E72-37DE-2186CC67963F}"/>
              </a:ext>
            </a:extLst>
          </p:cNvPr>
          <p:cNvPicPr>
            <a:picLocks noChangeAspect="1"/>
          </p:cNvPicPr>
          <p:nvPr/>
        </p:nvPicPr>
        <p:blipFill rotWithShape="1">
          <a:blip r:embed="rId3">
            <a:extLst>
              <a:ext uri="{28A0092B-C50C-407E-A947-70E740481C1C}">
                <a14:useLocalDpi xmlns:a14="http://schemas.microsoft.com/office/drawing/2010/main" val="0"/>
              </a:ext>
            </a:extLst>
          </a:blip>
          <a:srcRect l="31374" t="35036" r="31670" b="19672"/>
          <a:stretch/>
        </p:blipFill>
        <p:spPr>
          <a:xfrm>
            <a:off x="973571" y="1338882"/>
            <a:ext cx="1600889" cy="2625704"/>
          </a:xfrm>
          <a:prstGeom prst="rect">
            <a:avLst/>
          </a:prstGeom>
        </p:spPr>
      </p:pic>
      <p:pic>
        <p:nvPicPr>
          <p:cNvPr id="16" name="Picture 15">
            <a:extLst>
              <a:ext uri="{FF2B5EF4-FFF2-40B4-BE49-F238E27FC236}">
                <a16:creationId xmlns:a16="http://schemas.microsoft.com/office/drawing/2014/main" id="{828A80A8-A998-F1FD-E061-07385BC8A214}"/>
              </a:ext>
            </a:extLst>
          </p:cNvPr>
          <p:cNvPicPr>
            <a:picLocks noChangeAspect="1"/>
          </p:cNvPicPr>
          <p:nvPr/>
        </p:nvPicPr>
        <p:blipFill rotWithShape="1">
          <a:blip r:embed="rId4"/>
          <a:srcRect l="78503" t="4632" r="526" b="77937"/>
          <a:stretch/>
        </p:blipFill>
        <p:spPr>
          <a:xfrm>
            <a:off x="8997596" y="4151710"/>
            <a:ext cx="2886025" cy="1689990"/>
          </a:xfrm>
          <a:prstGeom prst="rect">
            <a:avLst/>
          </a:prstGeom>
        </p:spPr>
      </p:pic>
      <p:sp>
        <p:nvSpPr>
          <p:cNvPr id="17" name="TextBox 16">
            <a:extLst>
              <a:ext uri="{FF2B5EF4-FFF2-40B4-BE49-F238E27FC236}">
                <a16:creationId xmlns:a16="http://schemas.microsoft.com/office/drawing/2014/main" id="{B6DE1E25-72D0-F78A-5F67-FDE3C7C651F5}"/>
              </a:ext>
            </a:extLst>
          </p:cNvPr>
          <p:cNvSpPr txBox="1"/>
          <p:nvPr/>
        </p:nvSpPr>
        <p:spPr>
          <a:xfrm>
            <a:off x="33545" y="597532"/>
            <a:ext cx="3698841" cy="646331"/>
          </a:xfrm>
          <a:prstGeom prst="rect">
            <a:avLst/>
          </a:prstGeom>
          <a:solidFill>
            <a:schemeClr val="accent2"/>
          </a:solidFill>
        </p:spPr>
        <p:txBody>
          <a:bodyPr wrap="square">
            <a:spAutoFit/>
          </a:bodyPr>
          <a:lstStyle/>
          <a:p>
            <a:r>
              <a:rPr lang="en-US" dirty="0" err="1">
                <a:solidFill>
                  <a:schemeClr val="bg1"/>
                </a:solidFill>
              </a:rPr>
              <a:t>Dünnschichtchromatographie</a:t>
            </a:r>
            <a:r>
              <a:rPr lang="en-US" dirty="0">
                <a:solidFill>
                  <a:schemeClr val="bg1"/>
                </a:solidFill>
              </a:rPr>
              <a:t>: </a:t>
            </a:r>
          </a:p>
          <a:p>
            <a:r>
              <a:rPr lang="en-US" dirty="0">
                <a:solidFill>
                  <a:schemeClr val="bg1"/>
                </a:solidFill>
              </a:rPr>
              <a:t>Thin-Layer </a:t>
            </a:r>
            <a:r>
              <a:rPr lang="en-US" dirty="0" err="1">
                <a:solidFill>
                  <a:schemeClr val="bg1"/>
                </a:solidFill>
              </a:rPr>
              <a:t>Chramotography</a:t>
            </a:r>
            <a:r>
              <a:rPr lang="en-US" dirty="0">
                <a:solidFill>
                  <a:schemeClr val="bg1"/>
                </a:solidFill>
              </a:rPr>
              <a:t> (TLC)</a:t>
            </a:r>
          </a:p>
        </p:txBody>
      </p:sp>
      <p:pic>
        <p:nvPicPr>
          <p:cNvPr id="18" name="Picture 17">
            <a:extLst>
              <a:ext uri="{FF2B5EF4-FFF2-40B4-BE49-F238E27FC236}">
                <a16:creationId xmlns:a16="http://schemas.microsoft.com/office/drawing/2014/main" id="{4209E914-D96D-A057-6589-71BEB26DA693}"/>
              </a:ext>
            </a:extLst>
          </p:cNvPr>
          <p:cNvPicPr>
            <a:picLocks noChangeAspect="1"/>
          </p:cNvPicPr>
          <p:nvPr/>
        </p:nvPicPr>
        <p:blipFill rotWithShape="1">
          <a:blip r:embed="rId5"/>
          <a:srcRect l="10319" t="22533" r="60690" b="49908"/>
          <a:stretch/>
        </p:blipFill>
        <p:spPr>
          <a:xfrm>
            <a:off x="4379072" y="4259548"/>
            <a:ext cx="3057559" cy="1935815"/>
          </a:xfrm>
          <a:prstGeom prst="rect">
            <a:avLst/>
          </a:prstGeom>
        </p:spPr>
      </p:pic>
      <p:grpSp>
        <p:nvGrpSpPr>
          <p:cNvPr id="21" name="Group 20">
            <a:extLst>
              <a:ext uri="{FF2B5EF4-FFF2-40B4-BE49-F238E27FC236}">
                <a16:creationId xmlns:a16="http://schemas.microsoft.com/office/drawing/2014/main" id="{EAB7F6B4-08A8-EA29-405D-B1BF22FA170F}"/>
              </a:ext>
            </a:extLst>
          </p:cNvPr>
          <p:cNvGrpSpPr/>
          <p:nvPr/>
        </p:nvGrpSpPr>
        <p:grpSpPr>
          <a:xfrm>
            <a:off x="4442925" y="1095817"/>
            <a:ext cx="2969236" cy="1843239"/>
            <a:chOff x="4442925" y="1095817"/>
            <a:chExt cx="2969236" cy="1843239"/>
          </a:xfrm>
        </p:grpSpPr>
        <p:pic>
          <p:nvPicPr>
            <p:cNvPr id="19" name="Picture 18">
              <a:extLst>
                <a:ext uri="{FF2B5EF4-FFF2-40B4-BE49-F238E27FC236}">
                  <a16:creationId xmlns:a16="http://schemas.microsoft.com/office/drawing/2014/main" id="{99577357-1DE4-F22C-8BC6-A778383278C4}"/>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b="5692"/>
            <a:stretch/>
          </p:blipFill>
          <p:spPr>
            <a:xfrm>
              <a:off x="4442925" y="1095817"/>
              <a:ext cx="2969236" cy="1843239"/>
            </a:xfrm>
            <a:prstGeom prst="rect">
              <a:avLst/>
            </a:prstGeom>
          </p:spPr>
        </p:pic>
        <p:sp>
          <p:nvSpPr>
            <p:cNvPr id="20" name="Rectangle 19">
              <a:extLst>
                <a:ext uri="{FF2B5EF4-FFF2-40B4-BE49-F238E27FC236}">
                  <a16:creationId xmlns:a16="http://schemas.microsoft.com/office/drawing/2014/main" id="{A0B9DAC2-E86D-42A4-6CAF-1E6438594ED5}"/>
                </a:ext>
              </a:extLst>
            </p:cNvPr>
            <p:cNvSpPr/>
            <p:nvPr/>
          </p:nvSpPr>
          <p:spPr>
            <a:xfrm>
              <a:off x="6965950" y="1288313"/>
              <a:ext cx="292100" cy="28648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cxnSp>
        <p:nvCxnSpPr>
          <p:cNvPr id="28" name="Straight Arrow Connector 27">
            <a:extLst>
              <a:ext uri="{FF2B5EF4-FFF2-40B4-BE49-F238E27FC236}">
                <a16:creationId xmlns:a16="http://schemas.microsoft.com/office/drawing/2014/main" id="{DF21D509-662D-4CA7-0F3E-C0C2E775CF75}"/>
              </a:ext>
            </a:extLst>
          </p:cNvPr>
          <p:cNvCxnSpPr/>
          <p:nvPr/>
        </p:nvCxnSpPr>
        <p:spPr>
          <a:xfrm>
            <a:off x="4297431" y="3282950"/>
            <a:ext cx="3207787" cy="0"/>
          </a:xfrm>
          <a:prstGeom prst="straightConnector1">
            <a:avLst/>
          </a:prstGeom>
          <a:ln w="57150">
            <a:solidFill>
              <a:srgbClr val="FF2F9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6D884E9-3E3C-CDF0-9D59-E04A3342DFC3}"/>
              </a:ext>
            </a:extLst>
          </p:cNvPr>
          <p:cNvCxnSpPr>
            <a:cxnSpLocks/>
          </p:cNvCxnSpPr>
          <p:nvPr/>
        </p:nvCxnSpPr>
        <p:spPr>
          <a:xfrm flipV="1">
            <a:off x="7607752" y="2463515"/>
            <a:ext cx="462511" cy="609459"/>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023FEF2-4F91-AF77-18BD-601F63738C95}"/>
              </a:ext>
            </a:extLst>
          </p:cNvPr>
          <p:cNvCxnSpPr>
            <a:cxnSpLocks/>
          </p:cNvCxnSpPr>
          <p:nvPr/>
        </p:nvCxnSpPr>
        <p:spPr>
          <a:xfrm flipV="1">
            <a:off x="4096202" y="1149350"/>
            <a:ext cx="0" cy="16947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2C41950-F06F-3EDC-D7AE-861E32FD18CA}"/>
              </a:ext>
            </a:extLst>
          </p:cNvPr>
          <p:cNvSpPr txBox="1"/>
          <p:nvPr/>
        </p:nvSpPr>
        <p:spPr>
          <a:xfrm>
            <a:off x="7886988" y="2693529"/>
            <a:ext cx="550151" cy="369332"/>
          </a:xfrm>
          <a:prstGeom prst="rect">
            <a:avLst/>
          </a:prstGeom>
          <a:noFill/>
        </p:spPr>
        <p:txBody>
          <a:bodyPr wrap="none" rtlCol="0">
            <a:spAutoFit/>
          </a:bodyPr>
          <a:lstStyle/>
          <a:p>
            <a:r>
              <a:rPr lang="en-US" i="1" dirty="0">
                <a:solidFill>
                  <a:srgbClr val="0070C0"/>
                </a:solidFill>
              </a:rPr>
              <a:t>m/z</a:t>
            </a:r>
            <a:endParaRPr lang="en-DE" i="1" dirty="0">
              <a:solidFill>
                <a:srgbClr val="0070C0"/>
              </a:solidFill>
            </a:endParaRPr>
          </a:p>
        </p:txBody>
      </p:sp>
      <p:sp>
        <p:nvSpPr>
          <p:cNvPr id="36" name="TextBox 35">
            <a:extLst>
              <a:ext uri="{FF2B5EF4-FFF2-40B4-BE49-F238E27FC236}">
                <a16:creationId xmlns:a16="http://schemas.microsoft.com/office/drawing/2014/main" id="{13FE5B3E-9C59-E4DF-F63D-5725C0F652B7}"/>
              </a:ext>
            </a:extLst>
          </p:cNvPr>
          <p:cNvSpPr txBox="1"/>
          <p:nvPr/>
        </p:nvSpPr>
        <p:spPr>
          <a:xfrm>
            <a:off x="6385917" y="1212748"/>
            <a:ext cx="952505" cy="369332"/>
          </a:xfrm>
          <a:prstGeom prst="rect">
            <a:avLst/>
          </a:prstGeom>
          <a:noFill/>
        </p:spPr>
        <p:txBody>
          <a:bodyPr wrap="none" rtlCol="0">
            <a:spAutoFit/>
          </a:bodyPr>
          <a:lstStyle/>
          <a:p>
            <a:r>
              <a:rPr lang="en-US" i="1" dirty="0">
                <a:solidFill>
                  <a:srgbClr val="0070C0"/>
                </a:solidFill>
              </a:rPr>
              <a:t>802 m/z</a:t>
            </a:r>
            <a:endParaRPr lang="en-DE" i="1" dirty="0">
              <a:solidFill>
                <a:srgbClr val="0070C0"/>
              </a:solidFill>
            </a:endParaRPr>
          </a:p>
        </p:txBody>
      </p:sp>
      <p:sp>
        <p:nvSpPr>
          <p:cNvPr id="37" name="TextBox 36">
            <a:extLst>
              <a:ext uri="{FF2B5EF4-FFF2-40B4-BE49-F238E27FC236}">
                <a16:creationId xmlns:a16="http://schemas.microsoft.com/office/drawing/2014/main" id="{3D4E2BA9-BA59-19EC-2453-30AB563198B1}"/>
              </a:ext>
            </a:extLst>
          </p:cNvPr>
          <p:cNvSpPr txBox="1"/>
          <p:nvPr/>
        </p:nvSpPr>
        <p:spPr>
          <a:xfrm>
            <a:off x="3083587" y="1697137"/>
            <a:ext cx="992772" cy="369332"/>
          </a:xfrm>
          <a:prstGeom prst="rect">
            <a:avLst/>
          </a:prstGeom>
          <a:noFill/>
        </p:spPr>
        <p:txBody>
          <a:bodyPr wrap="none" rtlCol="0">
            <a:spAutoFit/>
          </a:bodyPr>
          <a:lstStyle/>
          <a:p>
            <a:r>
              <a:rPr lang="en-US" dirty="0"/>
              <a:t>intensity</a:t>
            </a:r>
            <a:endParaRPr lang="en-DE" dirty="0"/>
          </a:p>
        </p:txBody>
      </p:sp>
      <p:sp>
        <p:nvSpPr>
          <p:cNvPr id="38" name="TextBox 37">
            <a:extLst>
              <a:ext uri="{FF2B5EF4-FFF2-40B4-BE49-F238E27FC236}">
                <a16:creationId xmlns:a16="http://schemas.microsoft.com/office/drawing/2014/main" id="{FEF9064E-3085-ED82-77BB-165E1BD02830}"/>
              </a:ext>
            </a:extLst>
          </p:cNvPr>
          <p:cNvSpPr txBox="1"/>
          <p:nvPr/>
        </p:nvSpPr>
        <p:spPr>
          <a:xfrm>
            <a:off x="5431156" y="3292992"/>
            <a:ext cx="614271" cy="369332"/>
          </a:xfrm>
          <a:prstGeom prst="rect">
            <a:avLst/>
          </a:prstGeom>
          <a:noFill/>
        </p:spPr>
        <p:txBody>
          <a:bodyPr wrap="none" rtlCol="0">
            <a:spAutoFit/>
          </a:bodyPr>
          <a:lstStyle/>
          <a:p>
            <a:r>
              <a:rPr lang="en-US" dirty="0">
                <a:solidFill>
                  <a:srgbClr val="FF2F92"/>
                </a:solidFill>
              </a:rPr>
              <a:t>time</a:t>
            </a:r>
            <a:endParaRPr lang="en-DE" dirty="0">
              <a:solidFill>
                <a:srgbClr val="FF2F92"/>
              </a:solidFill>
            </a:endParaRPr>
          </a:p>
        </p:txBody>
      </p:sp>
      <p:cxnSp>
        <p:nvCxnSpPr>
          <p:cNvPr id="39" name="Straight Arrow Connector 38">
            <a:extLst>
              <a:ext uri="{FF2B5EF4-FFF2-40B4-BE49-F238E27FC236}">
                <a16:creationId xmlns:a16="http://schemas.microsoft.com/office/drawing/2014/main" id="{788755AC-8A95-57F2-E318-929EBE27A384}"/>
              </a:ext>
            </a:extLst>
          </p:cNvPr>
          <p:cNvCxnSpPr>
            <a:cxnSpLocks/>
          </p:cNvCxnSpPr>
          <p:nvPr/>
        </p:nvCxnSpPr>
        <p:spPr>
          <a:xfrm>
            <a:off x="4867440" y="5116093"/>
            <a:ext cx="1158296" cy="938187"/>
          </a:xfrm>
          <a:prstGeom prst="straightConnector1">
            <a:avLst/>
          </a:prstGeom>
          <a:ln w="57150">
            <a:solidFill>
              <a:srgbClr val="FF2F9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0DB8FB4-8EB7-B03F-2167-B877CE8B22AC}"/>
              </a:ext>
            </a:extLst>
          </p:cNvPr>
          <p:cNvCxnSpPr>
            <a:cxnSpLocks/>
          </p:cNvCxnSpPr>
          <p:nvPr/>
        </p:nvCxnSpPr>
        <p:spPr>
          <a:xfrm flipV="1">
            <a:off x="4856966" y="4711003"/>
            <a:ext cx="1891977" cy="40509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17D48CC-3834-6DE3-B884-FBAEDE64197F}"/>
              </a:ext>
            </a:extLst>
          </p:cNvPr>
          <p:cNvCxnSpPr>
            <a:cxnSpLocks/>
          </p:cNvCxnSpPr>
          <p:nvPr/>
        </p:nvCxnSpPr>
        <p:spPr>
          <a:xfrm flipV="1">
            <a:off x="4882818" y="4313952"/>
            <a:ext cx="0" cy="8276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122BEE2-1CCF-DF81-AC85-F23E71AEEA45}"/>
              </a:ext>
            </a:extLst>
          </p:cNvPr>
          <p:cNvSpPr txBox="1"/>
          <p:nvPr/>
        </p:nvSpPr>
        <p:spPr>
          <a:xfrm>
            <a:off x="6676686" y="4417391"/>
            <a:ext cx="550151" cy="369332"/>
          </a:xfrm>
          <a:prstGeom prst="rect">
            <a:avLst/>
          </a:prstGeom>
          <a:noFill/>
        </p:spPr>
        <p:txBody>
          <a:bodyPr wrap="none" rtlCol="0">
            <a:spAutoFit/>
          </a:bodyPr>
          <a:lstStyle/>
          <a:p>
            <a:r>
              <a:rPr lang="en-US" i="1" dirty="0">
                <a:solidFill>
                  <a:srgbClr val="0070C0"/>
                </a:solidFill>
              </a:rPr>
              <a:t>m/z</a:t>
            </a:r>
            <a:endParaRPr lang="en-DE" i="1" dirty="0">
              <a:solidFill>
                <a:srgbClr val="0070C0"/>
              </a:solidFill>
            </a:endParaRPr>
          </a:p>
        </p:txBody>
      </p:sp>
      <p:sp>
        <p:nvSpPr>
          <p:cNvPr id="52" name="TextBox 51">
            <a:extLst>
              <a:ext uri="{FF2B5EF4-FFF2-40B4-BE49-F238E27FC236}">
                <a16:creationId xmlns:a16="http://schemas.microsoft.com/office/drawing/2014/main" id="{D4F77421-622A-C67B-B5BE-02FCC5B02A3D}"/>
              </a:ext>
            </a:extLst>
          </p:cNvPr>
          <p:cNvSpPr txBox="1"/>
          <p:nvPr/>
        </p:nvSpPr>
        <p:spPr>
          <a:xfrm>
            <a:off x="6026199" y="5790481"/>
            <a:ext cx="614271" cy="369332"/>
          </a:xfrm>
          <a:prstGeom prst="rect">
            <a:avLst/>
          </a:prstGeom>
          <a:noFill/>
        </p:spPr>
        <p:txBody>
          <a:bodyPr wrap="none" rtlCol="0">
            <a:spAutoFit/>
          </a:bodyPr>
          <a:lstStyle/>
          <a:p>
            <a:r>
              <a:rPr lang="en-US" dirty="0">
                <a:solidFill>
                  <a:srgbClr val="FF2F92"/>
                </a:solidFill>
              </a:rPr>
              <a:t>time</a:t>
            </a:r>
            <a:endParaRPr lang="en-DE" dirty="0">
              <a:solidFill>
                <a:srgbClr val="FF2F92"/>
              </a:solidFill>
            </a:endParaRPr>
          </a:p>
        </p:txBody>
      </p:sp>
      <p:sp>
        <p:nvSpPr>
          <p:cNvPr id="55" name="TextBox 54">
            <a:extLst>
              <a:ext uri="{FF2B5EF4-FFF2-40B4-BE49-F238E27FC236}">
                <a16:creationId xmlns:a16="http://schemas.microsoft.com/office/drawing/2014/main" id="{0B253444-AE6C-B562-6036-0B1A4C7C9E01}"/>
              </a:ext>
            </a:extLst>
          </p:cNvPr>
          <p:cNvSpPr txBox="1"/>
          <p:nvPr/>
        </p:nvSpPr>
        <p:spPr>
          <a:xfrm>
            <a:off x="4297431" y="3919856"/>
            <a:ext cx="992772" cy="369332"/>
          </a:xfrm>
          <a:prstGeom prst="rect">
            <a:avLst/>
          </a:prstGeom>
          <a:noFill/>
        </p:spPr>
        <p:txBody>
          <a:bodyPr wrap="none" rtlCol="0">
            <a:spAutoFit/>
          </a:bodyPr>
          <a:lstStyle/>
          <a:p>
            <a:r>
              <a:rPr lang="en-US" dirty="0"/>
              <a:t>intensity</a:t>
            </a:r>
            <a:endParaRPr lang="en-DE" dirty="0"/>
          </a:p>
        </p:txBody>
      </p:sp>
      <p:sp>
        <p:nvSpPr>
          <p:cNvPr id="57" name="TextBox 56">
            <a:extLst>
              <a:ext uri="{FF2B5EF4-FFF2-40B4-BE49-F238E27FC236}">
                <a16:creationId xmlns:a16="http://schemas.microsoft.com/office/drawing/2014/main" id="{F6296383-168B-6B3C-C15E-1E1B571E140A}"/>
              </a:ext>
            </a:extLst>
          </p:cNvPr>
          <p:cNvSpPr txBox="1"/>
          <p:nvPr/>
        </p:nvSpPr>
        <p:spPr>
          <a:xfrm>
            <a:off x="2244594" y="6310981"/>
            <a:ext cx="6192545" cy="523220"/>
          </a:xfrm>
          <a:prstGeom prst="rect">
            <a:avLst/>
          </a:prstGeom>
          <a:noFill/>
        </p:spPr>
        <p:txBody>
          <a:bodyPr wrap="square">
            <a:spAutoFit/>
          </a:bodyPr>
          <a:lstStyle/>
          <a:p>
            <a:r>
              <a:rPr lang="en-DE" sz="1400" dirty="0"/>
              <a:t>https://www.waters.com/nextgen/de/de/products/informatics-and-software/</a:t>
            </a:r>
            <a:endParaRPr lang="en-US" sz="1400" dirty="0"/>
          </a:p>
          <a:p>
            <a:r>
              <a:rPr lang="en-DE" sz="1400" dirty="0"/>
              <a:t>mass-spectrometry-software/progenesis-qi-software/progenesis-qi.html</a:t>
            </a:r>
          </a:p>
        </p:txBody>
      </p:sp>
      <p:sp>
        <p:nvSpPr>
          <p:cNvPr id="58" name="TextBox 57">
            <a:extLst>
              <a:ext uri="{FF2B5EF4-FFF2-40B4-BE49-F238E27FC236}">
                <a16:creationId xmlns:a16="http://schemas.microsoft.com/office/drawing/2014/main" id="{4356BB75-8281-FEF7-C8C7-79DA63BC06AB}"/>
              </a:ext>
            </a:extLst>
          </p:cNvPr>
          <p:cNvSpPr txBox="1"/>
          <p:nvPr/>
        </p:nvSpPr>
        <p:spPr>
          <a:xfrm>
            <a:off x="357501" y="6370739"/>
            <a:ext cx="2273939" cy="461665"/>
          </a:xfrm>
          <a:prstGeom prst="rect">
            <a:avLst/>
          </a:prstGeom>
          <a:noFill/>
        </p:spPr>
        <p:txBody>
          <a:bodyPr wrap="square">
            <a:spAutoFit/>
          </a:bodyPr>
          <a:lstStyle/>
          <a:p>
            <a:r>
              <a:rPr lang="en-US" sz="1200" dirty="0">
                <a:solidFill>
                  <a:srgbClr val="222222"/>
                </a:solidFill>
                <a:highlight>
                  <a:srgbClr val="FFFFFF"/>
                </a:highlight>
                <a:latin typeface="Arial" panose="020B0604020202020204" pitchFamily="34" charset="0"/>
              </a:rPr>
              <a:t>Zhixu Ni, unpublished experiment results, 2014</a:t>
            </a:r>
            <a:endParaRPr lang="en-DE" sz="1200" dirty="0"/>
          </a:p>
        </p:txBody>
      </p:sp>
      <p:grpSp>
        <p:nvGrpSpPr>
          <p:cNvPr id="69" name="Group 68">
            <a:extLst>
              <a:ext uri="{FF2B5EF4-FFF2-40B4-BE49-F238E27FC236}">
                <a16:creationId xmlns:a16="http://schemas.microsoft.com/office/drawing/2014/main" id="{1A59131D-26A2-B45C-D1D1-0BD45D1A0CCC}"/>
              </a:ext>
            </a:extLst>
          </p:cNvPr>
          <p:cNvGrpSpPr/>
          <p:nvPr/>
        </p:nvGrpSpPr>
        <p:grpSpPr>
          <a:xfrm>
            <a:off x="7063796" y="3509141"/>
            <a:ext cx="549251" cy="678685"/>
            <a:chOff x="5884463" y="3365074"/>
            <a:chExt cx="771748" cy="953614"/>
          </a:xfrm>
        </p:grpSpPr>
        <p:pic>
          <p:nvPicPr>
            <p:cNvPr id="60" name="Graphic 59" descr="Eye with solid fill">
              <a:extLst>
                <a:ext uri="{FF2B5EF4-FFF2-40B4-BE49-F238E27FC236}">
                  <a16:creationId xmlns:a16="http://schemas.microsoft.com/office/drawing/2014/main" id="{851D913E-EF59-09FB-41FF-2AE87A4441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4463" y="3546940"/>
              <a:ext cx="771748" cy="771748"/>
            </a:xfrm>
            <a:prstGeom prst="rect">
              <a:avLst/>
            </a:prstGeom>
          </p:spPr>
        </p:pic>
        <p:cxnSp>
          <p:nvCxnSpPr>
            <p:cNvPr id="62" name="Straight Connector 61">
              <a:extLst>
                <a:ext uri="{FF2B5EF4-FFF2-40B4-BE49-F238E27FC236}">
                  <a16:creationId xmlns:a16="http://schemas.microsoft.com/office/drawing/2014/main" id="{39995A07-C320-B16E-AFFF-FC1891B74E32}"/>
                </a:ext>
              </a:extLst>
            </p:cNvPr>
            <p:cNvCxnSpPr>
              <a:cxnSpLocks/>
              <a:stCxn id="60" idx="1"/>
            </p:cNvCxnSpPr>
            <p:nvPr/>
          </p:nvCxnSpPr>
          <p:spPr>
            <a:xfrm flipV="1">
              <a:off x="5884463" y="3367917"/>
              <a:ext cx="385874" cy="5648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E0940DF-BF2C-9C76-AA12-00AF1A129579}"/>
                </a:ext>
              </a:extLst>
            </p:cNvPr>
            <p:cNvCxnSpPr>
              <a:cxnSpLocks/>
              <a:stCxn id="60" idx="3"/>
            </p:cNvCxnSpPr>
            <p:nvPr/>
          </p:nvCxnSpPr>
          <p:spPr>
            <a:xfrm flipH="1" flipV="1">
              <a:off x="6270337" y="3365074"/>
              <a:ext cx="385874" cy="5677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0" name="Arrow: Down 69">
            <a:extLst>
              <a:ext uri="{FF2B5EF4-FFF2-40B4-BE49-F238E27FC236}">
                <a16:creationId xmlns:a16="http://schemas.microsoft.com/office/drawing/2014/main" id="{7527A7EE-90D9-24B4-01C6-3028346ADE9C}"/>
              </a:ext>
            </a:extLst>
          </p:cNvPr>
          <p:cNvSpPr/>
          <p:nvPr/>
        </p:nvSpPr>
        <p:spPr>
          <a:xfrm rot="16200000">
            <a:off x="8023967" y="4498704"/>
            <a:ext cx="215689" cy="1188512"/>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1" name="TextBox 70">
            <a:extLst>
              <a:ext uri="{FF2B5EF4-FFF2-40B4-BE49-F238E27FC236}">
                <a16:creationId xmlns:a16="http://schemas.microsoft.com/office/drawing/2014/main" id="{0BDBE068-DCC5-1130-FBF5-1D5A6C5DEF74}"/>
              </a:ext>
            </a:extLst>
          </p:cNvPr>
          <p:cNvSpPr txBox="1"/>
          <p:nvPr/>
        </p:nvSpPr>
        <p:spPr>
          <a:xfrm>
            <a:off x="5109944" y="3698231"/>
            <a:ext cx="1743491" cy="369332"/>
          </a:xfrm>
          <a:prstGeom prst="rect">
            <a:avLst/>
          </a:prstGeom>
          <a:noFill/>
        </p:spPr>
        <p:txBody>
          <a:bodyPr wrap="none" rtlCol="0">
            <a:spAutoFit/>
          </a:bodyPr>
          <a:lstStyle/>
          <a:p>
            <a:r>
              <a:rPr lang="en-US" dirty="0"/>
              <a:t>LC-MS in </a:t>
            </a:r>
            <a:r>
              <a:rPr lang="en-US" b="1" dirty="0"/>
              <a:t>3D</a:t>
            </a:r>
            <a:r>
              <a:rPr lang="en-US" dirty="0"/>
              <a:t> plot</a:t>
            </a:r>
            <a:endParaRPr lang="en-DE" dirty="0"/>
          </a:p>
        </p:txBody>
      </p:sp>
      <p:cxnSp>
        <p:nvCxnSpPr>
          <p:cNvPr id="72" name="Straight Arrow Connector 71">
            <a:extLst>
              <a:ext uri="{FF2B5EF4-FFF2-40B4-BE49-F238E27FC236}">
                <a16:creationId xmlns:a16="http://schemas.microsoft.com/office/drawing/2014/main" id="{C3FAF7E7-5546-89A6-070B-557DA538B92A}"/>
              </a:ext>
            </a:extLst>
          </p:cNvPr>
          <p:cNvCxnSpPr>
            <a:cxnSpLocks/>
          </p:cNvCxnSpPr>
          <p:nvPr/>
        </p:nvCxnSpPr>
        <p:spPr>
          <a:xfrm>
            <a:off x="8944235" y="4203289"/>
            <a:ext cx="195425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6DC5E78-FCAC-8732-1320-D72739D70C0D}"/>
              </a:ext>
            </a:extLst>
          </p:cNvPr>
          <p:cNvSpPr txBox="1"/>
          <p:nvPr/>
        </p:nvSpPr>
        <p:spPr>
          <a:xfrm>
            <a:off x="10894946" y="3954246"/>
            <a:ext cx="550151" cy="369332"/>
          </a:xfrm>
          <a:prstGeom prst="rect">
            <a:avLst/>
          </a:prstGeom>
          <a:noFill/>
        </p:spPr>
        <p:txBody>
          <a:bodyPr wrap="none" rtlCol="0">
            <a:spAutoFit/>
          </a:bodyPr>
          <a:lstStyle/>
          <a:p>
            <a:r>
              <a:rPr lang="en-US" i="1" dirty="0">
                <a:solidFill>
                  <a:srgbClr val="0070C0"/>
                </a:solidFill>
              </a:rPr>
              <a:t>m/z</a:t>
            </a:r>
            <a:endParaRPr lang="en-DE" i="1" dirty="0">
              <a:solidFill>
                <a:srgbClr val="0070C0"/>
              </a:solidFill>
            </a:endParaRPr>
          </a:p>
        </p:txBody>
      </p:sp>
      <p:cxnSp>
        <p:nvCxnSpPr>
          <p:cNvPr id="75" name="Straight Arrow Connector 74">
            <a:extLst>
              <a:ext uri="{FF2B5EF4-FFF2-40B4-BE49-F238E27FC236}">
                <a16:creationId xmlns:a16="http://schemas.microsoft.com/office/drawing/2014/main" id="{C4D1D42F-0198-D115-B1B5-AF66C03DDF27}"/>
              </a:ext>
            </a:extLst>
          </p:cNvPr>
          <p:cNvCxnSpPr>
            <a:cxnSpLocks/>
          </p:cNvCxnSpPr>
          <p:nvPr/>
        </p:nvCxnSpPr>
        <p:spPr>
          <a:xfrm>
            <a:off x="8997596" y="4203289"/>
            <a:ext cx="0" cy="1140871"/>
          </a:xfrm>
          <a:prstGeom prst="straightConnector1">
            <a:avLst/>
          </a:prstGeom>
          <a:ln w="57150">
            <a:solidFill>
              <a:srgbClr val="FF2F92"/>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4A70EFA-48BE-8DA9-7E09-5010E7E53DA6}"/>
              </a:ext>
            </a:extLst>
          </p:cNvPr>
          <p:cNvSpPr txBox="1"/>
          <p:nvPr/>
        </p:nvSpPr>
        <p:spPr>
          <a:xfrm>
            <a:off x="8839200" y="5300500"/>
            <a:ext cx="614271" cy="369332"/>
          </a:xfrm>
          <a:prstGeom prst="rect">
            <a:avLst/>
          </a:prstGeom>
          <a:noFill/>
        </p:spPr>
        <p:txBody>
          <a:bodyPr wrap="none" rtlCol="0">
            <a:spAutoFit/>
          </a:bodyPr>
          <a:lstStyle/>
          <a:p>
            <a:r>
              <a:rPr lang="en-US" dirty="0">
                <a:solidFill>
                  <a:srgbClr val="FF2F92"/>
                </a:solidFill>
              </a:rPr>
              <a:t>time</a:t>
            </a:r>
            <a:endParaRPr lang="en-DE" dirty="0">
              <a:solidFill>
                <a:srgbClr val="FF2F92"/>
              </a:solidFill>
            </a:endParaRPr>
          </a:p>
        </p:txBody>
      </p:sp>
      <p:sp>
        <p:nvSpPr>
          <p:cNvPr id="80" name="TextBox 79">
            <a:extLst>
              <a:ext uri="{FF2B5EF4-FFF2-40B4-BE49-F238E27FC236}">
                <a16:creationId xmlns:a16="http://schemas.microsoft.com/office/drawing/2014/main" id="{4DD1BEE3-BBDE-AC6E-9688-B5046D06A7A0}"/>
              </a:ext>
            </a:extLst>
          </p:cNvPr>
          <p:cNvSpPr txBox="1"/>
          <p:nvPr/>
        </p:nvSpPr>
        <p:spPr>
          <a:xfrm>
            <a:off x="8437139" y="5861497"/>
            <a:ext cx="3802644" cy="369332"/>
          </a:xfrm>
          <a:prstGeom prst="rect">
            <a:avLst/>
          </a:prstGeom>
          <a:noFill/>
        </p:spPr>
        <p:txBody>
          <a:bodyPr wrap="none" rtlCol="0">
            <a:spAutoFit/>
          </a:bodyPr>
          <a:lstStyle/>
          <a:p>
            <a:r>
              <a:rPr lang="en-US" dirty="0"/>
              <a:t>Intensity </a:t>
            </a:r>
            <a:r>
              <a:rPr lang="en-US" dirty="0">
                <a:sym typeface="Wingdings" panose="05000000000000000000" pitchFamily="2" charset="2"/>
              </a:rPr>
              <a:t> gray scale  peak by time</a:t>
            </a:r>
            <a:endParaRPr lang="en-DE" dirty="0"/>
          </a:p>
        </p:txBody>
      </p:sp>
      <p:sp>
        <p:nvSpPr>
          <p:cNvPr id="81" name="TextBox 80">
            <a:extLst>
              <a:ext uri="{FF2B5EF4-FFF2-40B4-BE49-F238E27FC236}">
                <a16:creationId xmlns:a16="http://schemas.microsoft.com/office/drawing/2014/main" id="{CDDB9326-4B86-D8F1-4BC5-DCC1A2671922}"/>
              </a:ext>
            </a:extLst>
          </p:cNvPr>
          <p:cNvSpPr txBox="1"/>
          <p:nvPr/>
        </p:nvSpPr>
        <p:spPr>
          <a:xfrm>
            <a:off x="249980" y="5848755"/>
            <a:ext cx="3517310" cy="369332"/>
          </a:xfrm>
          <a:prstGeom prst="rect">
            <a:avLst/>
          </a:prstGeom>
          <a:noFill/>
        </p:spPr>
        <p:txBody>
          <a:bodyPr wrap="none" rtlCol="0">
            <a:spAutoFit/>
          </a:bodyPr>
          <a:lstStyle/>
          <a:p>
            <a:r>
              <a:rPr lang="en-US" dirty="0"/>
              <a:t>Intensity </a:t>
            </a:r>
            <a:r>
              <a:rPr lang="en-US" dirty="0">
                <a:sym typeface="Wingdings" panose="05000000000000000000" pitchFamily="2" charset="2"/>
              </a:rPr>
              <a:t> gray scale  peak in Rf</a:t>
            </a:r>
            <a:endParaRPr lang="en-DE" dirty="0"/>
          </a:p>
        </p:txBody>
      </p:sp>
      <p:cxnSp>
        <p:nvCxnSpPr>
          <p:cNvPr id="83" name="Straight Arrow Connector 82">
            <a:extLst>
              <a:ext uri="{FF2B5EF4-FFF2-40B4-BE49-F238E27FC236}">
                <a16:creationId xmlns:a16="http://schemas.microsoft.com/office/drawing/2014/main" id="{59F05F25-B63D-8DCD-361A-DE9310423338}"/>
              </a:ext>
            </a:extLst>
          </p:cNvPr>
          <p:cNvCxnSpPr>
            <a:cxnSpLocks/>
          </p:cNvCxnSpPr>
          <p:nvPr/>
        </p:nvCxnSpPr>
        <p:spPr>
          <a:xfrm>
            <a:off x="7338422" y="4132446"/>
            <a:ext cx="0" cy="502920"/>
          </a:xfrm>
          <a:prstGeom prst="straightConnector1">
            <a:avLst/>
          </a:prstGeom>
          <a:ln w="38100">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6272244-0288-96B2-59F5-3679C13B515C}"/>
              </a:ext>
            </a:extLst>
          </p:cNvPr>
          <p:cNvSpPr txBox="1"/>
          <p:nvPr/>
        </p:nvSpPr>
        <p:spPr>
          <a:xfrm>
            <a:off x="9667240" y="3814724"/>
            <a:ext cx="1743491" cy="369332"/>
          </a:xfrm>
          <a:prstGeom prst="rect">
            <a:avLst/>
          </a:prstGeom>
          <a:noFill/>
        </p:spPr>
        <p:txBody>
          <a:bodyPr wrap="none" rtlCol="0">
            <a:spAutoFit/>
          </a:bodyPr>
          <a:lstStyle/>
          <a:p>
            <a:r>
              <a:rPr lang="en-US" dirty="0"/>
              <a:t>LC-MS in </a:t>
            </a:r>
            <a:r>
              <a:rPr lang="en-US" b="1" dirty="0"/>
              <a:t>2D</a:t>
            </a:r>
            <a:r>
              <a:rPr lang="en-US" dirty="0"/>
              <a:t> plot</a:t>
            </a:r>
            <a:endParaRPr lang="en-DE" dirty="0"/>
          </a:p>
        </p:txBody>
      </p:sp>
      <p:sp>
        <p:nvSpPr>
          <p:cNvPr id="86" name="Slide Number Placeholder 5">
            <a:extLst>
              <a:ext uri="{FF2B5EF4-FFF2-40B4-BE49-F238E27FC236}">
                <a16:creationId xmlns:a16="http://schemas.microsoft.com/office/drawing/2014/main" id="{EF9EEEB6-D241-8225-7C81-3B9925F57852}"/>
              </a:ext>
            </a:extLst>
          </p:cNvPr>
          <p:cNvSpPr>
            <a:spLocks noGrp="1"/>
          </p:cNvSpPr>
          <p:nvPr>
            <p:ph type="sldNum" sz="quarter" idx="4"/>
          </p:nvPr>
        </p:nvSpPr>
        <p:spPr>
          <a:xfrm>
            <a:off x="10598151" y="6427623"/>
            <a:ext cx="990600" cy="430376"/>
          </a:xfrm>
        </p:spPr>
        <p:txBody>
          <a:bodyPr/>
          <a:lstStyle/>
          <a:p>
            <a:pPr>
              <a:defRPr/>
            </a:pPr>
            <a:fld id="{04AD7245-8B54-4DB6-A787-2BC7C149B53C}" type="slidenum">
              <a:rPr lang="de-DE" altLang="de-DE" sz="1333" smtClean="0">
                <a:solidFill>
                  <a:srgbClr val="D8413E"/>
                </a:solidFill>
                <a:latin typeface="+mn-lt"/>
              </a:rPr>
              <a:pPr>
                <a:defRPr/>
              </a:pPr>
              <a:t>28</a:t>
            </a:fld>
            <a:endParaRPr lang="de-DE" altLang="de-DE" sz="1333" dirty="0">
              <a:solidFill>
                <a:srgbClr val="D8413E"/>
              </a:solidFill>
              <a:latin typeface="+mn-lt"/>
            </a:endParaRPr>
          </a:p>
        </p:txBody>
      </p:sp>
    </p:spTree>
    <p:extLst>
      <p:ext uri="{BB962C8B-B14F-4D97-AF65-F5344CB8AC3E}">
        <p14:creationId xmlns:p14="http://schemas.microsoft.com/office/powerpoint/2010/main" val="224798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5" grpId="0"/>
      <p:bldP spid="36" grpId="0"/>
      <p:bldP spid="37" grpId="0"/>
      <p:bldP spid="38" grpId="0"/>
      <p:bldP spid="51" grpId="0"/>
      <p:bldP spid="52" grpId="0"/>
      <p:bldP spid="55" grpId="0"/>
      <p:bldP spid="57" grpId="0"/>
      <p:bldP spid="70" grpId="0" animBg="1"/>
      <p:bldP spid="71" grpId="0"/>
      <p:bldP spid="74" grpId="0"/>
      <p:bldP spid="76" grpId="0"/>
      <p:bldP spid="80" grpId="0"/>
      <p:bldP spid="81" grpId="0"/>
      <p:bldP spid="8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F347A6-DD03-37A3-6862-67F2271F17AA}"/>
              </a:ext>
            </a:extLst>
          </p:cNvPr>
          <p:cNvSpPr txBox="1"/>
          <p:nvPr/>
        </p:nvSpPr>
        <p:spPr>
          <a:xfrm>
            <a:off x="4531981" y="6320319"/>
            <a:ext cx="6869326" cy="307777"/>
          </a:xfrm>
          <a:prstGeom prst="rect">
            <a:avLst/>
          </a:prstGeom>
          <a:noFill/>
        </p:spPr>
        <p:txBody>
          <a:bodyPr wrap="square" rtlCol="0">
            <a:spAutoFit/>
          </a:bodyPr>
          <a:lstStyle/>
          <a:p>
            <a:r>
              <a:rPr lang="en-US" sz="1400" dirty="0"/>
              <a:t>Screenshot of Progenesis software, Waters, UK. Data From Zhixu Ni unpublished data 2015 </a:t>
            </a:r>
            <a:endParaRPr lang="en-DE" sz="1400" dirty="0"/>
          </a:p>
        </p:txBody>
      </p:sp>
      <p:sp>
        <p:nvSpPr>
          <p:cNvPr id="3" name="Title 1">
            <a:extLst>
              <a:ext uri="{FF2B5EF4-FFF2-40B4-BE49-F238E27FC236}">
                <a16:creationId xmlns:a16="http://schemas.microsoft.com/office/drawing/2014/main" id="{420EB239-DE8B-D56E-CEA1-505A0376D163}"/>
              </a:ext>
            </a:extLst>
          </p:cNvPr>
          <p:cNvSpPr txBox="1">
            <a:spLocks/>
          </p:cNvSpPr>
          <p:nvPr/>
        </p:nvSpPr>
        <p:spPr>
          <a:xfrm>
            <a:off x="609600" y="91089"/>
            <a:ext cx="10972800" cy="524935"/>
          </a:xfrm>
          <a:prstGeom prst="rect">
            <a:avLst/>
          </a:prstGeom>
        </p:spPr>
        <p:txBody>
          <a:bodyPr vert="horz" lIns="91440" tIns="45720" rIns="91440" bIns="45720" rtlCol="0" anchor="b">
            <a:normAutofit fontScale="82500" lnSpcReduction="20000"/>
          </a:bodyPr>
          <a:lstStyle>
            <a:lvl1pPr algn="l" defTabSz="914400" rtl="0" eaLnBrk="1" latinLnBrk="0" hangingPunct="1">
              <a:lnSpc>
                <a:spcPct val="90000"/>
              </a:lnSpc>
              <a:spcBef>
                <a:spcPct val="0"/>
              </a:spcBef>
              <a:buNone/>
              <a:defRPr sz="4400" kern="1200" cap="none">
                <a:solidFill>
                  <a:schemeClr val="tx1"/>
                </a:solidFill>
                <a:latin typeface="Calibri Light" panose="020F0302020204030204" pitchFamily="34" charset="0"/>
                <a:ea typeface="+mj-ea"/>
                <a:cs typeface="+mj-cs"/>
              </a:defRPr>
            </a:lvl1pPr>
          </a:lstStyle>
          <a:p>
            <a:r>
              <a:rPr lang="en-US" dirty="0"/>
              <a:t>Find peak in 2D/3D plot of LC-MS data</a:t>
            </a:r>
            <a:endParaRPr lang="en-DE" dirty="0"/>
          </a:p>
        </p:txBody>
      </p:sp>
      <p:pic>
        <p:nvPicPr>
          <p:cNvPr id="6" name="Picture 5">
            <a:extLst>
              <a:ext uri="{FF2B5EF4-FFF2-40B4-BE49-F238E27FC236}">
                <a16:creationId xmlns:a16="http://schemas.microsoft.com/office/drawing/2014/main" id="{14F9714C-60AF-D57A-7A4B-DDBDABF12D66}"/>
              </a:ext>
            </a:extLst>
          </p:cNvPr>
          <p:cNvPicPr>
            <a:picLocks noChangeAspect="1"/>
          </p:cNvPicPr>
          <p:nvPr/>
        </p:nvPicPr>
        <p:blipFill>
          <a:blip r:embed="rId2"/>
          <a:stretch>
            <a:fillRect/>
          </a:stretch>
        </p:blipFill>
        <p:spPr>
          <a:xfrm>
            <a:off x="169023" y="4235450"/>
            <a:ext cx="3128807" cy="1583763"/>
          </a:xfrm>
          <a:prstGeom prst="rect">
            <a:avLst/>
          </a:prstGeom>
        </p:spPr>
      </p:pic>
      <p:pic>
        <p:nvPicPr>
          <p:cNvPr id="12" name="Picture 11" descr="A blurry image of dots&#10;&#10;Description automatically generated">
            <a:extLst>
              <a:ext uri="{FF2B5EF4-FFF2-40B4-BE49-F238E27FC236}">
                <a16:creationId xmlns:a16="http://schemas.microsoft.com/office/drawing/2014/main" id="{D71C9FEE-CAAA-9E72-37DE-2186CC67963F}"/>
              </a:ext>
            </a:extLst>
          </p:cNvPr>
          <p:cNvPicPr>
            <a:picLocks noChangeAspect="1"/>
          </p:cNvPicPr>
          <p:nvPr/>
        </p:nvPicPr>
        <p:blipFill rotWithShape="1">
          <a:blip r:embed="rId3">
            <a:extLst>
              <a:ext uri="{28A0092B-C50C-407E-A947-70E740481C1C}">
                <a14:useLocalDpi xmlns:a14="http://schemas.microsoft.com/office/drawing/2010/main" val="0"/>
              </a:ext>
            </a:extLst>
          </a:blip>
          <a:srcRect l="31374" t="35036" r="31670" b="19672"/>
          <a:stretch/>
        </p:blipFill>
        <p:spPr>
          <a:xfrm>
            <a:off x="973571" y="1338882"/>
            <a:ext cx="1600889" cy="2625704"/>
          </a:xfrm>
          <a:prstGeom prst="rect">
            <a:avLst/>
          </a:prstGeom>
        </p:spPr>
      </p:pic>
      <p:pic>
        <p:nvPicPr>
          <p:cNvPr id="2" name="Picture 1">
            <a:extLst>
              <a:ext uri="{FF2B5EF4-FFF2-40B4-BE49-F238E27FC236}">
                <a16:creationId xmlns:a16="http://schemas.microsoft.com/office/drawing/2014/main" id="{0D73A571-10C1-45CA-022D-E6C88D6D9E08}"/>
              </a:ext>
            </a:extLst>
          </p:cNvPr>
          <p:cNvPicPr>
            <a:picLocks noChangeAspect="1"/>
          </p:cNvPicPr>
          <p:nvPr/>
        </p:nvPicPr>
        <p:blipFill rotWithShape="1">
          <a:blip r:embed="rId4"/>
          <a:srcRect b="49333"/>
          <a:stretch/>
        </p:blipFill>
        <p:spPr>
          <a:xfrm>
            <a:off x="4018146" y="597533"/>
            <a:ext cx="7896996" cy="2818732"/>
          </a:xfrm>
          <a:prstGeom prst="rect">
            <a:avLst/>
          </a:prstGeom>
        </p:spPr>
      </p:pic>
      <p:sp>
        <p:nvSpPr>
          <p:cNvPr id="17" name="TextBox 16">
            <a:extLst>
              <a:ext uri="{FF2B5EF4-FFF2-40B4-BE49-F238E27FC236}">
                <a16:creationId xmlns:a16="http://schemas.microsoft.com/office/drawing/2014/main" id="{B6DE1E25-72D0-F78A-5F67-FDE3C7C651F5}"/>
              </a:ext>
            </a:extLst>
          </p:cNvPr>
          <p:cNvSpPr txBox="1"/>
          <p:nvPr/>
        </p:nvSpPr>
        <p:spPr>
          <a:xfrm>
            <a:off x="33545" y="597532"/>
            <a:ext cx="3698841" cy="646331"/>
          </a:xfrm>
          <a:prstGeom prst="rect">
            <a:avLst/>
          </a:prstGeom>
          <a:solidFill>
            <a:schemeClr val="accent2"/>
          </a:solidFill>
        </p:spPr>
        <p:txBody>
          <a:bodyPr wrap="square">
            <a:spAutoFit/>
          </a:bodyPr>
          <a:lstStyle/>
          <a:p>
            <a:r>
              <a:rPr lang="en-US" dirty="0" err="1">
                <a:solidFill>
                  <a:schemeClr val="bg1"/>
                </a:solidFill>
              </a:rPr>
              <a:t>Dünnschichtchromatographie</a:t>
            </a:r>
            <a:r>
              <a:rPr lang="en-US" dirty="0">
                <a:solidFill>
                  <a:schemeClr val="bg1"/>
                </a:solidFill>
              </a:rPr>
              <a:t>: </a:t>
            </a:r>
          </a:p>
          <a:p>
            <a:r>
              <a:rPr lang="en-US" dirty="0">
                <a:solidFill>
                  <a:schemeClr val="bg1"/>
                </a:solidFill>
              </a:rPr>
              <a:t>Thin-Layer </a:t>
            </a:r>
            <a:r>
              <a:rPr lang="en-US" dirty="0" err="1">
                <a:solidFill>
                  <a:schemeClr val="bg1"/>
                </a:solidFill>
              </a:rPr>
              <a:t>Chramotography</a:t>
            </a:r>
            <a:r>
              <a:rPr lang="en-US" dirty="0">
                <a:solidFill>
                  <a:schemeClr val="bg1"/>
                </a:solidFill>
              </a:rPr>
              <a:t> (TLC)</a:t>
            </a:r>
          </a:p>
        </p:txBody>
      </p:sp>
      <p:cxnSp>
        <p:nvCxnSpPr>
          <p:cNvPr id="28" name="Straight Arrow Connector 27">
            <a:extLst>
              <a:ext uri="{FF2B5EF4-FFF2-40B4-BE49-F238E27FC236}">
                <a16:creationId xmlns:a16="http://schemas.microsoft.com/office/drawing/2014/main" id="{DF21D509-662D-4CA7-0F3E-C0C2E775CF75}"/>
              </a:ext>
            </a:extLst>
          </p:cNvPr>
          <p:cNvCxnSpPr>
            <a:cxnSpLocks/>
          </p:cNvCxnSpPr>
          <p:nvPr/>
        </p:nvCxnSpPr>
        <p:spPr>
          <a:xfrm>
            <a:off x="4627832" y="1169354"/>
            <a:ext cx="0" cy="2009062"/>
          </a:xfrm>
          <a:prstGeom prst="straightConnector1">
            <a:avLst/>
          </a:prstGeom>
          <a:ln w="57150">
            <a:solidFill>
              <a:srgbClr val="FF2F9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6D884E9-3E3C-CDF0-9D59-E04A3342DFC3}"/>
              </a:ext>
            </a:extLst>
          </p:cNvPr>
          <p:cNvCxnSpPr>
            <a:cxnSpLocks/>
          </p:cNvCxnSpPr>
          <p:nvPr/>
        </p:nvCxnSpPr>
        <p:spPr>
          <a:xfrm>
            <a:off x="4798872" y="1083315"/>
            <a:ext cx="42183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2C41950-F06F-3EDC-D7AE-861E32FD18CA}"/>
              </a:ext>
            </a:extLst>
          </p:cNvPr>
          <p:cNvSpPr txBox="1"/>
          <p:nvPr/>
        </p:nvSpPr>
        <p:spPr>
          <a:xfrm>
            <a:off x="7207739" y="1169354"/>
            <a:ext cx="550151" cy="369332"/>
          </a:xfrm>
          <a:prstGeom prst="rect">
            <a:avLst/>
          </a:prstGeom>
          <a:noFill/>
        </p:spPr>
        <p:txBody>
          <a:bodyPr wrap="none" rtlCol="0">
            <a:spAutoFit/>
          </a:bodyPr>
          <a:lstStyle/>
          <a:p>
            <a:r>
              <a:rPr lang="en-US" i="1" dirty="0">
                <a:solidFill>
                  <a:srgbClr val="0070C0"/>
                </a:solidFill>
              </a:rPr>
              <a:t>m/z</a:t>
            </a:r>
            <a:endParaRPr lang="en-DE" i="1" dirty="0">
              <a:solidFill>
                <a:srgbClr val="0070C0"/>
              </a:solidFill>
            </a:endParaRPr>
          </a:p>
        </p:txBody>
      </p:sp>
      <p:sp>
        <p:nvSpPr>
          <p:cNvPr id="38" name="TextBox 37">
            <a:extLst>
              <a:ext uri="{FF2B5EF4-FFF2-40B4-BE49-F238E27FC236}">
                <a16:creationId xmlns:a16="http://schemas.microsoft.com/office/drawing/2014/main" id="{FEF9064E-3085-ED82-77BB-165E1BD02830}"/>
              </a:ext>
            </a:extLst>
          </p:cNvPr>
          <p:cNvSpPr txBox="1"/>
          <p:nvPr/>
        </p:nvSpPr>
        <p:spPr>
          <a:xfrm>
            <a:off x="4491736" y="3150747"/>
            <a:ext cx="614271" cy="369332"/>
          </a:xfrm>
          <a:prstGeom prst="rect">
            <a:avLst/>
          </a:prstGeom>
          <a:noFill/>
        </p:spPr>
        <p:txBody>
          <a:bodyPr wrap="none" rtlCol="0">
            <a:spAutoFit/>
          </a:bodyPr>
          <a:lstStyle/>
          <a:p>
            <a:r>
              <a:rPr lang="en-US" dirty="0">
                <a:solidFill>
                  <a:srgbClr val="FF2F92"/>
                </a:solidFill>
              </a:rPr>
              <a:t>time</a:t>
            </a:r>
            <a:endParaRPr lang="en-DE" dirty="0">
              <a:solidFill>
                <a:srgbClr val="FF2F92"/>
              </a:solidFill>
            </a:endParaRPr>
          </a:p>
        </p:txBody>
      </p:sp>
      <p:sp>
        <p:nvSpPr>
          <p:cNvPr id="15" name="Slide Number Placeholder 5">
            <a:extLst>
              <a:ext uri="{FF2B5EF4-FFF2-40B4-BE49-F238E27FC236}">
                <a16:creationId xmlns:a16="http://schemas.microsoft.com/office/drawing/2014/main" id="{DE258C27-DA9F-DF37-E6A8-A9B39693F625}"/>
              </a:ext>
            </a:extLst>
          </p:cNvPr>
          <p:cNvSpPr>
            <a:spLocks noGrp="1"/>
          </p:cNvSpPr>
          <p:nvPr>
            <p:ph type="sldNum" sz="quarter" idx="4"/>
          </p:nvPr>
        </p:nvSpPr>
        <p:spPr>
          <a:xfrm>
            <a:off x="10598151" y="6427623"/>
            <a:ext cx="990600" cy="430376"/>
          </a:xfrm>
        </p:spPr>
        <p:txBody>
          <a:bodyPr/>
          <a:lstStyle/>
          <a:p>
            <a:pPr>
              <a:defRPr/>
            </a:pPr>
            <a:fld id="{04AD7245-8B54-4DB6-A787-2BC7C149B53C}" type="slidenum">
              <a:rPr lang="de-DE" altLang="de-DE" sz="1333" smtClean="0">
                <a:solidFill>
                  <a:srgbClr val="D8413E"/>
                </a:solidFill>
                <a:latin typeface="+mn-lt"/>
              </a:rPr>
              <a:pPr>
                <a:defRPr/>
              </a:pPr>
              <a:t>29</a:t>
            </a:fld>
            <a:endParaRPr lang="de-DE" altLang="de-DE" sz="1333" dirty="0">
              <a:solidFill>
                <a:srgbClr val="D8413E"/>
              </a:solidFill>
              <a:latin typeface="+mn-lt"/>
            </a:endParaRPr>
          </a:p>
        </p:txBody>
      </p:sp>
      <p:pic>
        <p:nvPicPr>
          <p:cNvPr id="4" name="Picture 3">
            <a:extLst>
              <a:ext uri="{FF2B5EF4-FFF2-40B4-BE49-F238E27FC236}">
                <a16:creationId xmlns:a16="http://schemas.microsoft.com/office/drawing/2014/main" id="{CB0094D8-0B28-0C60-813F-A805346A48DC}"/>
              </a:ext>
            </a:extLst>
          </p:cNvPr>
          <p:cNvPicPr>
            <a:picLocks noChangeAspect="1"/>
          </p:cNvPicPr>
          <p:nvPr/>
        </p:nvPicPr>
        <p:blipFill rotWithShape="1">
          <a:blip r:embed="rId4"/>
          <a:srcRect l="50105" t="51705" b="2399"/>
          <a:stretch/>
        </p:blipFill>
        <p:spPr>
          <a:xfrm>
            <a:off x="4096850" y="3707148"/>
            <a:ext cx="3940184" cy="2553319"/>
          </a:xfrm>
          <a:prstGeom prst="rect">
            <a:avLst/>
          </a:prstGeom>
        </p:spPr>
      </p:pic>
      <p:cxnSp>
        <p:nvCxnSpPr>
          <p:cNvPr id="8" name="Straight Arrow Connector 7">
            <a:extLst>
              <a:ext uri="{FF2B5EF4-FFF2-40B4-BE49-F238E27FC236}">
                <a16:creationId xmlns:a16="http://schemas.microsoft.com/office/drawing/2014/main" id="{6AAD5EE0-22C4-87C1-219D-E4C1866C638D}"/>
              </a:ext>
            </a:extLst>
          </p:cNvPr>
          <p:cNvCxnSpPr>
            <a:cxnSpLocks/>
          </p:cNvCxnSpPr>
          <p:nvPr/>
        </p:nvCxnSpPr>
        <p:spPr>
          <a:xfrm>
            <a:off x="6511942" y="2480165"/>
            <a:ext cx="0" cy="16681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C274DCB-1A7C-5B9D-4B81-E036AE005288}"/>
              </a:ext>
            </a:extLst>
          </p:cNvPr>
          <p:cNvSpPr txBox="1"/>
          <p:nvPr/>
        </p:nvSpPr>
        <p:spPr>
          <a:xfrm>
            <a:off x="6554730" y="3948301"/>
            <a:ext cx="886781" cy="400110"/>
          </a:xfrm>
          <a:prstGeom prst="rect">
            <a:avLst/>
          </a:prstGeom>
          <a:noFill/>
        </p:spPr>
        <p:txBody>
          <a:bodyPr wrap="none" rtlCol="0">
            <a:spAutoFit/>
          </a:bodyPr>
          <a:lstStyle/>
          <a:p>
            <a:r>
              <a:rPr lang="en-US" sz="2000" b="1" dirty="0"/>
              <a:t>Peaks!</a:t>
            </a:r>
            <a:endParaRPr lang="en-DE" sz="2000" b="1" dirty="0"/>
          </a:p>
        </p:txBody>
      </p:sp>
    </p:spTree>
    <p:extLst>
      <p:ext uri="{BB962C8B-B14F-4D97-AF65-F5344CB8AC3E}">
        <p14:creationId xmlns:p14="http://schemas.microsoft.com/office/powerpoint/2010/main" val="294639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500257-4534-45D6-9B72-A8329CE5949F}"/>
              </a:ext>
            </a:extLst>
          </p:cNvPr>
          <p:cNvSpPr>
            <a:spLocks noGrp="1"/>
          </p:cNvSpPr>
          <p:nvPr>
            <p:ph type="sldNum" sz="quarter" idx="4"/>
          </p:nvPr>
        </p:nvSpPr>
        <p:spPr/>
        <p:txBody>
          <a:bodyPr/>
          <a:lstStyle/>
          <a:p>
            <a:pPr>
              <a:defRPr/>
            </a:pPr>
            <a:fld id="{04AD7245-8B54-4DB6-A787-2BC7C149B53C}" type="slidenum">
              <a:rPr lang="de-DE" altLang="de-DE" sz="1333">
                <a:solidFill>
                  <a:srgbClr val="D8413E"/>
                </a:solidFill>
                <a:cs typeface="Arial" panose="020B0604020202020204" pitchFamily="34" charset="0"/>
              </a:rPr>
              <a:pPr>
                <a:defRPr/>
              </a:pPr>
              <a:t>3</a:t>
            </a:fld>
            <a:endParaRPr lang="de-DE" altLang="de-DE" sz="1333" dirty="0">
              <a:solidFill>
                <a:srgbClr val="D8413E"/>
              </a:solidFill>
              <a:cs typeface="Arial" panose="020B0604020202020204" pitchFamily="34" charset="0"/>
            </a:endParaRPr>
          </a:p>
        </p:txBody>
      </p:sp>
      <p:sp>
        <p:nvSpPr>
          <p:cNvPr id="5" name="Rectangle 4">
            <a:extLst>
              <a:ext uri="{FF2B5EF4-FFF2-40B4-BE49-F238E27FC236}">
                <a16:creationId xmlns:a16="http://schemas.microsoft.com/office/drawing/2014/main" id="{D8DD794E-1D2A-4AD0-BD44-F846969E6192}"/>
              </a:ext>
            </a:extLst>
          </p:cNvPr>
          <p:cNvSpPr/>
          <p:nvPr/>
        </p:nvSpPr>
        <p:spPr>
          <a:xfrm>
            <a:off x="510353" y="6395243"/>
            <a:ext cx="9949175" cy="276999"/>
          </a:xfrm>
          <a:prstGeom prst="rect">
            <a:avLst/>
          </a:prstGeom>
        </p:spPr>
        <p:txBody>
          <a:bodyPr wrap="square">
            <a:spAutoFit/>
          </a:bodyPr>
          <a:lstStyle/>
          <a:p>
            <a:r>
              <a:rPr lang="en-US" sz="1200" dirty="0">
                <a:solidFill>
                  <a:schemeClr val="tx1">
                    <a:lumMod val="50000"/>
                    <a:lumOff val="50000"/>
                  </a:schemeClr>
                </a:solidFill>
                <a:latin typeface="Calibri Light" panose="020F0302020204030204" pitchFamily="34" charset="0"/>
              </a:rPr>
              <a:t>Zhixu Ni, Georgia </a:t>
            </a:r>
            <a:r>
              <a:rPr lang="en-US" sz="1200" dirty="0" err="1">
                <a:solidFill>
                  <a:schemeClr val="tx1">
                    <a:lumMod val="50000"/>
                    <a:lumOff val="50000"/>
                  </a:schemeClr>
                </a:solidFill>
                <a:latin typeface="Calibri Light" panose="020F0302020204030204" pitchFamily="34" charset="0"/>
              </a:rPr>
              <a:t>Angelidou</a:t>
            </a:r>
            <a:r>
              <a:rPr lang="en-US" sz="1200" dirty="0">
                <a:solidFill>
                  <a:schemeClr val="tx1">
                    <a:lumMod val="50000"/>
                    <a:lumOff val="50000"/>
                  </a:schemeClr>
                </a:solidFill>
                <a:latin typeface="Calibri Light" panose="020F0302020204030204" pitchFamily="34" charset="0"/>
              </a:rPr>
              <a:t>, Mike Lange, Ralf Hoffmann, Maria </a:t>
            </a:r>
            <a:r>
              <a:rPr lang="en-US" sz="1200" dirty="0" err="1">
                <a:solidFill>
                  <a:schemeClr val="tx1">
                    <a:lumMod val="50000"/>
                    <a:lumOff val="50000"/>
                  </a:schemeClr>
                </a:solidFill>
                <a:latin typeface="Calibri Light" panose="020F0302020204030204" pitchFamily="34" charset="0"/>
              </a:rPr>
              <a:t>Fedorova</a:t>
            </a:r>
            <a:r>
              <a:rPr lang="en-US" sz="1200" dirty="0">
                <a:solidFill>
                  <a:schemeClr val="tx1">
                    <a:lumMod val="50000"/>
                    <a:lumOff val="50000"/>
                  </a:schemeClr>
                </a:solidFill>
                <a:latin typeface="Calibri Light" panose="020F0302020204030204" pitchFamily="34" charset="0"/>
              </a:rPr>
              <a:t>. (2017) Analytical Chemistry, 2017, 89 (17), pp 8800–8807.</a:t>
            </a:r>
          </a:p>
        </p:txBody>
      </p:sp>
      <p:grpSp>
        <p:nvGrpSpPr>
          <p:cNvPr id="983" name="Group 977"/>
          <p:cNvGrpSpPr>
            <a:grpSpLocks noChangeAspect="1"/>
          </p:cNvGrpSpPr>
          <p:nvPr/>
        </p:nvGrpSpPr>
        <p:grpSpPr bwMode="auto">
          <a:xfrm>
            <a:off x="3014" y="686592"/>
            <a:ext cx="3608006" cy="5539319"/>
            <a:chOff x="-5" y="333"/>
            <a:chExt cx="1529" cy="2617"/>
          </a:xfrm>
        </p:grpSpPr>
        <p:grpSp>
          <p:nvGrpSpPr>
            <p:cNvPr id="985" name="Group 1178"/>
            <p:cNvGrpSpPr>
              <a:grpSpLocks/>
            </p:cNvGrpSpPr>
            <p:nvPr/>
          </p:nvGrpSpPr>
          <p:grpSpPr bwMode="auto">
            <a:xfrm>
              <a:off x="111" y="417"/>
              <a:ext cx="1413" cy="2533"/>
              <a:chOff x="111" y="417"/>
              <a:chExt cx="1413" cy="2533"/>
            </a:xfrm>
          </p:grpSpPr>
          <p:sp>
            <p:nvSpPr>
              <p:cNvPr id="1049" name="Line 980"/>
              <p:cNvSpPr>
                <a:spLocks noChangeShapeType="1"/>
              </p:cNvSpPr>
              <p:nvPr/>
            </p:nvSpPr>
            <p:spPr bwMode="auto">
              <a:xfrm>
                <a:off x="194" y="2812"/>
                <a:ext cx="133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0" name="Line 981"/>
              <p:cNvSpPr>
                <a:spLocks noChangeShapeType="1"/>
              </p:cNvSpPr>
              <p:nvPr/>
            </p:nvSpPr>
            <p:spPr bwMode="auto">
              <a:xfrm>
                <a:off x="274"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1" name="Line 982"/>
              <p:cNvSpPr>
                <a:spLocks noChangeShapeType="1"/>
              </p:cNvSpPr>
              <p:nvPr/>
            </p:nvSpPr>
            <p:spPr bwMode="auto">
              <a:xfrm>
                <a:off x="323"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2" name="Line 983"/>
              <p:cNvSpPr>
                <a:spLocks noChangeShapeType="1"/>
              </p:cNvSpPr>
              <p:nvPr/>
            </p:nvSpPr>
            <p:spPr bwMode="auto">
              <a:xfrm>
                <a:off x="375"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3" name="Line 984"/>
              <p:cNvSpPr>
                <a:spLocks noChangeShapeType="1"/>
              </p:cNvSpPr>
              <p:nvPr/>
            </p:nvSpPr>
            <p:spPr bwMode="auto">
              <a:xfrm>
                <a:off x="428"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4" name="Line 985"/>
              <p:cNvSpPr>
                <a:spLocks noChangeShapeType="1"/>
              </p:cNvSpPr>
              <p:nvPr/>
            </p:nvSpPr>
            <p:spPr bwMode="auto">
              <a:xfrm>
                <a:off x="529"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5" name="Line 986"/>
              <p:cNvSpPr>
                <a:spLocks noChangeShapeType="1"/>
              </p:cNvSpPr>
              <p:nvPr/>
            </p:nvSpPr>
            <p:spPr bwMode="auto">
              <a:xfrm>
                <a:off x="578"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6" name="Line 987"/>
              <p:cNvSpPr>
                <a:spLocks noChangeShapeType="1"/>
              </p:cNvSpPr>
              <p:nvPr/>
            </p:nvSpPr>
            <p:spPr bwMode="auto">
              <a:xfrm>
                <a:off x="630"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7" name="Line 988"/>
              <p:cNvSpPr>
                <a:spLocks noChangeShapeType="1"/>
              </p:cNvSpPr>
              <p:nvPr/>
            </p:nvSpPr>
            <p:spPr bwMode="auto">
              <a:xfrm>
                <a:off x="682"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8" name="Line 989"/>
              <p:cNvSpPr>
                <a:spLocks noChangeShapeType="1"/>
              </p:cNvSpPr>
              <p:nvPr/>
            </p:nvSpPr>
            <p:spPr bwMode="auto">
              <a:xfrm>
                <a:off x="784"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9" name="Line 990"/>
              <p:cNvSpPr>
                <a:spLocks noChangeShapeType="1"/>
              </p:cNvSpPr>
              <p:nvPr/>
            </p:nvSpPr>
            <p:spPr bwMode="auto">
              <a:xfrm>
                <a:off x="833"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0" name="Line 991"/>
              <p:cNvSpPr>
                <a:spLocks noChangeShapeType="1"/>
              </p:cNvSpPr>
              <p:nvPr/>
            </p:nvSpPr>
            <p:spPr bwMode="auto">
              <a:xfrm>
                <a:off x="885"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1" name="Line 992"/>
              <p:cNvSpPr>
                <a:spLocks noChangeShapeType="1"/>
              </p:cNvSpPr>
              <p:nvPr/>
            </p:nvSpPr>
            <p:spPr bwMode="auto">
              <a:xfrm>
                <a:off x="934"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2" name="Line 993"/>
              <p:cNvSpPr>
                <a:spLocks noChangeShapeType="1"/>
              </p:cNvSpPr>
              <p:nvPr/>
            </p:nvSpPr>
            <p:spPr bwMode="auto">
              <a:xfrm>
                <a:off x="1038"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3" name="Line 994"/>
              <p:cNvSpPr>
                <a:spLocks noChangeShapeType="1"/>
              </p:cNvSpPr>
              <p:nvPr/>
            </p:nvSpPr>
            <p:spPr bwMode="auto">
              <a:xfrm>
                <a:off x="1088"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4" name="Line 995"/>
              <p:cNvSpPr>
                <a:spLocks noChangeShapeType="1"/>
              </p:cNvSpPr>
              <p:nvPr/>
            </p:nvSpPr>
            <p:spPr bwMode="auto">
              <a:xfrm>
                <a:off x="1140"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5" name="Line 996"/>
              <p:cNvSpPr>
                <a:spLocks noChangeShapeType="1"/>
              </p:cNvSpPr>
              <p:nvPr/>
            </p:nvSpPr>
            <p:spPr bwMode="auto">
              <a:xfrm>
                <a:off x="1189"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6" name="Line 997"/>
              <p:cNvSpPr>
                <a:spLocks noChangeShapeType="1"/>
              </p:cNvSpPr>
              <p:nvPr/>
            </p:nvSpPr>
            <p:spPr bwMode="auto">
              <a:xfrm>
                <a:off x="1293"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7" name="Line 998"/>
              <p:cNvSpPr>
                <a:spLocks noChangeShapeType="1"/>
              </p:cNvSpPr>
              <p:nvPr/>
            </p:nvSpPr>
            <p:spPr bwMode="auto">
              <a:xfrm>
                <a:off x="1342"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8" name="Line 999"/>
              <p:cNvSpPr>
                <a:spLocks noChangeShapeType="1"/>
              </p:cNvSpPr>
              <p:nvPr/>
            </p:nvSpPr>
            <p:spPr bwMode="auto">
              <a:xfrm>
                <a:off x="1395"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9" name="Line 1000"/>
              <p:cNvSpPr>
                <a:spLocks noChangeShapeType="1"/>
              </p:cNvSpPr>
              <p:nvPr/>
            </p:nvSpPr>
            <p:spPr bwMode="auto">
              <a:xfrm>
                <a:off x="1444"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0" name="Line 1001"/>
              <p:cNvSpPr>
                <a:spLocks noChangeShapeType="1"/>
              </p:cNvSpPr>
              <p:nvPr/>
            </p:nvSpPr>
            <p:spPr bwMode="auto">
              <a:xfrm>
                <a:off x="19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1" name="Line 1002"/>
              <p:cNvSpPr>
                <a:spLocks noChangeShapeType="1"/>
              </p:cNvSpPr>
              <p:nvPr/>
            </p:nvSpPr>
            <p:spPr bwMode="auto">
              <a:xfrm>
                <a:off x="21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2" name="Line 1003"/>
              <p:cNvSpPr>
                <a:spLocks noChangeShapeType="1"/>
              </p:cNvSpPr>
              <p:nvPr/>
            </p:nvSpPr>
            <p:spPr bwMode="auto">
              <a:xfrm>
                <a:off x="23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3" name="Line 1004"/>
              <p:cNvSpPr>
                <a:spLocks noChangeShapeType="1"/>
              </p:cNvSpPr>
              <p:nvPr/>
            </p:nvSpPr>
            <p:spPr bwMode="auto">
              <a:xfrm>
                <a:off x="25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4" name="Line 1005"/>
              <p:cNvSpPr>
                <a:spLocks noChangeShapeType="1"/>
              </p:cNvSpPr>
              <p:nvPr/>
            </p:nvSpPr>
            <p:spPr bwMode="auto">
              <a:xfrm>
                <a:off x="26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5" name="Line 1006"/>
              <p:cNvSpPr>
                <a:spLocks noChangeShapeType="1"/>
              </p:cNvSpPr>
              <p:nvPr/>
            </p:nvSpPr>
            <p:spPr bwMode="auto">
              <a:xfrm>
                <a:off x="28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6" name="Line 1007"/>
              <p:cNvSpPr>
                <a:spLocks noChangeShapeType="1"/>
              </p:cNvSpPr>
              <p:nvPr/>
            </p:nvSpPr>
            <p:spPr bwMode="auto">
              <a:xfrm>
                <a:off x="29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7" name="Line 1008"/>
              <p:cNvSpPr>
                <a:spLocks noChangeShapeType="1"/>
              </p:cNvSpPr>
              <p:nvPr/>
            </p:nvSpPr>
            <p:spPr bwMode="auto">
              <a:xfrm>
                <a:off x="31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8" name="Line 1009"/>
              <p:cNvSpPr>
                <a:spLocks noChangeShapeType="1"/>
              </p:cNvSpPr>
              <p:nvPr/>
            </p:nvSpPr>
            <p:spPr bwMode="auto">
              <a:xfrm>
                <a:off x="33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9" name="Line 1010"/>
              <p:cNvSpPr>
                <a:spLocks noChangeShapeType="1"/>
              </p:cNvSpPr>
              <p:nvPr/>
            </p:nvSpPr>
            <p:spPr bwMode="auto">
              <a:xfrm>
                <a:off x="35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0" name="Line 1011"/>
              <p:cNvSpPr>
                <a:spLocks noChangeShapeType="1"/>
              </p:cNvSpPr>
              <p:nvPr/>
            </p:nvSpPr>
            <p:spPr bwMode="auto">
              <a:xfrm>
                <a:off x="36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1" name="Line 1012"/>
              <p:cNvSpPr>
                <a:spLocks noChangeShapeType="1"/>
              </p:cNvSpPr>
              <p:nvPr/>
            </p:nvSpPr>
            <p:spPr bwMode="auto">
              <a:xfrm>
                <a:off x="38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2" name="Line 1013"/>
              <p:cNvSpPr>
                <a:spLocks noChangeShapeType="1"/>
              </p:cNvSpPr>
              <p:nvPr/>
            </p:nvSpPr>
            <p:spPr bwMode="auto">
              <a:xfrm>
                <a:off x="40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3" name="Line 1014"/>
              <p:cNvSpPr>
                <a:spLocks noChangeShapeType="1"/>
              </p:cNvSpPr>
              <p:nvPr/>
            </p:nvSpPr>
            <p:spPr bwMode="auto">
              <a:xfrm>
                <a:off x="41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4" name="Line 1015"/>
              <p:cNvSpPr>
                <a:spLocks noChangeShapeType="1"/>
              </p:cNvSpPr>
              <p:nvPr/>
            </p:nvSpPr>
            <p:spPr bwMode="auto">
              <a:xfrm>
                <a:off x="44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5" name="Line 1016"/>
              <p:cNvSpPr>
                <a:spLocks noChangeShapeType="1"/>
              </p:cNvSpPr>
              <p:nvPr/>
            </p:nvSpPr>
            <p:spPr bwMode="auto">
              <a:xfrm>
                <a:off x="45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6" name="Line 1017"/>
              <p:cNvSpPr>
                <a:spLocks noChangeShapeType="1"/>
              </p:cNvSpPr>
              <p:nvPr/>
            </p:nvSpPr>
            <p:spPr bwMode="auto">
              <a:xfrm>
                <a:off x="46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7" name="Line 1018"/>
              <p:cNvSpPr>
                <a:spLocks noChangeShapeType="1"/>
              </p:cNvSpPr>
              <p:nvPr/>
            </p:nvSpPr>
            <p:spPr bwMode="auto">
              <a:xfrm>
                <a:off x="48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8" name="Line 1019"/>
              <p:cNvSpPr>
                <a:spLocks noChangeShapeType="1"/>
              </p:cNvSpPr>
              <p:nvPr/>
            </p:nvSpPr>
            <p:spPr bwMode="auto">
              <a:xfrm>
                <a:off x="50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9" name="Line 1020"/>
              <p:cNvSpPr>
                <a:spLocks noChangeShapeType="1"/>
              </p:cNvSpPr>
              <p:nvPr/>
            </p:nvSpPr>
            <p:spPr bwMode="auto">
              <a:xfrm>
                <a:off x="51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0" name="Line 1021"/>
              <p:cNvSpPr>
                <a:spLocks noChangeShapeType="1"/>
              </p:cNvSpPr>
              <p:nvPr/>
            </p:nvSpPr>
            <p:spPr bwMode="auto">
              <a:xfrm>
                <a:off x="54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1" name="Line 1022"/>
              <p:cNvSpPr>
                <a:spLocks noChangeShapeType="1"/>
              </p:cNvSpPr>
              <p:nvPr/>
            </p:nvSpPr>
            <p:spPr bwMode="auto">
              <a:xfrm>
                <a:off x="55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2" name="Line 1023"/>
              <p:cNvSpPr>
                <a:spLocks noChangeShapeType="1"/>
              </p:cNvSpPr>
              <p:nvPr/>
            </p:nvSpPr>
            <p:spPr bwMode="auto">
              <a:xfrm>
                <a:off x="56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3" name="Line 1024"/>
              <p:cNvSpPr>
                <a:spLocks noChangeShapeType="1"/>
              </p:cNvSpPr>
              <p:nvPr/>
            </p:nvSpPr>
            <p:spPr bwMode="auto">
              <a:xfrm>
                <a:off x="59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4" name="Line 1025"/>
              <p:cNvSpPr>
                <a:spLocks noChangeShapeType="1"/>
              </p:cNvSpPr>
              <p:nvPr/>
            </p:nvSpPr>
            <p:spPr bwMode="auto">
              <a:xfrm>
                <a:off x="60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5" name="Line 1026"/>
              <p:cNvSpPr>
                <a:spLocks noChangeShapeType="1"/>
              </p:cNvSpPr>
              <p:nvPr/>
            </p:nvSpPr>
            <p:spPr bwMode="auto">
              <a:xfrm>
                <a:off x="61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6" name="Line 1027"/>
              <p:cNvSpPr>
                <a:spLocks noChangeShapeType="1"/>
              </p:cNvSpPr>
              <p:nvPr/>
            </p:nvSpPr>
            <p:spPr bwMode="auto">
              <a:xfrm>
                <a:off x="64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7" name="Line 1028"/>
              <p:cNvSpPr>
                <a:spLocks noChangeShapeType="1"/>
              </p:cNvSpPr>
              <p:nvPr/>
            </p:nvSpPr>
            <p:spPr bwMode="auto">
              <a:xfrm>
                <a:off x="65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8" name="Line 1029"/>
              <p:cNvSpPr>
                <a:spLocks noChangeShapeType="1"/>
              </p:cNvSpPr>
              <p:nvPr/>
            </p:nvSpPr>
            <p:spPr bwMode="auto">
              <a:xfrm>
                <a:off x="66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9" name="Line 1030"/>
              <p:cNvSpPr>
                <a:spLocks noChangeShapeType="1"/>
              </p:cNvSpPr>
              <p:nvPr/>
            </p:nvSpPr>
            <p:spPr bwMode="auto">
              <a:xfrm>
                <a:off x="69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0" name="Line 1031"/>
              <p:cNvSpPr>
                <a:spLocks noChangeShapeType="1"/>
              </p:cNvSpPr>
              <p:nvPr/>
            </p:nvSpPr>
            <p:spPr bwMode="auto">
              <a:xfrm>
                <a:off x="70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1" name="Line 1032"/>
              <p:cNvSpPr>
                <a:spLocks noChangeShapeType="1"/>
              </p:cNvSpPr>
              <p:nvPr/>
            </p:nvSpPr>
            <p:spPr bwMode="auto">
              <a:xfrm>
                <a:off x="71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2" name="Line 1033"/>
              <p:cNvSpPr>
                <a:spLocks noChangeShapeType="1"/>
              </p:cNvSpPr>
              <p:nvPr/>
            </p:nvSpPr>
            <p:spPr bwMode="auto">
              <a:xfrm>
                <a:off x="74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3" name="Line 1034"/>
              <p:cNvSpPr>
                <a:spLocks noChangeShapeType="1"/>
              </p:cNvSpPr>
              <p:nvPr/>
            </p:nvSpPr>
            <p:spPr bwMode="auto">
              <a:xfrm>
                <a:off x="75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4" name="Line 1035"/>
              <p:cNvSpPr>
                <a:spLocks noChangeShapeType="1"/>
              </p:cNvSpPr>
              <p:nvPr/>
            </p:nvSpPr>
            <p:spPr bwMode="auto">
              <a:xfrm>
                <a:off x="77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5" name="Line 1036"/>
              <p:cNvSpPr>
                <a:spLocks noChangeShapeType="1"/>
              </p:cNvSpPr>
              <p:nvPr/>
            </p:nvSpPr>
            <p:spPr bwMode="auto">
              <a:xfrm>
                <a:off x="79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6" name="Line 1037"/>
              <p:cNvSpPr>
                <a:spLocks noChangeShapeType="1"/>
              </p:cNvSpPr>
              <p:nvPr/>
            </p:nvSpPr>
            <p:spPr bwMode="auto">
              <a:xfrm>
                <a:off x="80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7" name="Line 1038"/>
              <p:cNvSpPr>
                <a:spLocks noChangeShapeType="1"/>
              </p:cNvSpPr>
              <p:nvPr/>
            </p:nvSpPr>
            <p:spPr bwMode="auto">
              <a:xfrm>
                <a:off x="82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8" name="Line 1039"/>
              <p:cNvSpPr>
                <a:spLocks noChangeShapeType="1"/>
              </p:cNvSpPr>
              <p:nvPr/>
            </p:nvSpPr>
            <p:spPr bwMode="auto">
              <a:xfrm>
                <a:off x="84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9" name="Line 1040"/>
              <p:cNvSpPr>
                <a:spLocks noChangeShapeType="1"/>
              </p:cNvSpPr>
              <p:nvPr/>
            </p:nvSpPr>
            <p:spPr bwMode="auto">
              <a:xfrm>
                <a:off x="86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0" name="Line 1041"/>
              <p:cNvSpPr>
                <a:spLocks noChangeShapeType="1"/>
              </p:cNvSpPr>
              <p:nvPr/>
            </p:nvSpPr>
            <p:spPr bwMode="auto">
              <a:xfrm>
                <a:off x="87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1" name="Line 1042"/>
              <p:cNvSpPr>
                <a:spLocks noChangeShapeType="1"/>
              </p:cNvSpPr>
              <p:nvPr/>
            </p:nvSpPr>
            <p:spPr bwMode="auto">
              <a:xfrm>
                <a:off x="89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2" name="Line 1043"/>
              <p:cNvSpPr>
                <a:spLocks noChangeShapeType="1"/>
              </p:cNvSpPr>
              <p:nvPr/>
            </p:nvSpPr>
            <p:spPr bwMode="auto">
              <a:xfrm>
                <a:off x="91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3" name="Line 1044"/>
              <p:cNvSpPr>
                <a:spLocks noChangeShapeType="1"/>
              </p:cNvSpPr>
              <p:nvPr/>
            </p:nvSpPr>
            <p:spPr bwMode="auto">
              <a:xfrm>
                <a:off x="92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4" name="Line 1045"/>
              <p:cNvSpPr>
                <a:spLocks noChangeShapeType="1"/>
              </p:cNvSpPr>
              <p:nvPr/>
            </p:nvSpPr>
            <p:spPr bwMode="auto">
              <a:xfrm>
                <a:off x="94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5" name="Line 1046"/>
              <p:cNvSpPr>
                <a:spLocks noChangeShapeType="1"/>
              </p:cNvSpPr>
              <p:nvPr/>
            </p:nvSpPr>
            <p:spPr bwMode="auto">
              <a:xfrm>
                <a:off x="96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6" name="Line 1047"/>
              <p:cNvSpPr>
                <a:spLocks noChangeShapeType="1"/>
              </p:cNvSpPr>
              <p:nvPr/>
            </p:nvSpPr>
            <p:spPr bwMode="auto">
              <a:xfrm>
                <a:off x="97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7" name="Line 1048"/>
              <p:cNvSpPr>
                <a:spLocks noChangeShapeType="1"/>
              </p:cNvSpPr>
              <p:nvPr/>
            </p:nvSpPr>
            <p:spPr bwMode="auto">
              <a:xfrm>
                <a:off x="99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8" name="Line 1049"/>
              <p:cNvSpPr>
                <a:spLocks noChangeShapeType="1"/>
              </p:cNvSpPr>
              <p:nvPr/>
            </p:nvSpPr>
            <p:spPr bwMode="auto">
              <a:xfrm>
                <a:off x="101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9" name="Line 1050"/>
              <p:cNvSpPr>
                <a:spLocks noChangeShapeType="1"/>
              </p:cNvSpPr>
              <p:nvPr/>
            </p:nvSpPr>
            <p:spPr bwMode="auto">
              <a:xfrm>
                <a:off x="102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0" name="Line 1051"/>
              <p:cNvSpPr>
                <a:spLocks noChangeShapeType="1"/>
              </p:cNvSpPr>
              <p:nvPr/>
            </p:nvSpPr>
            <p:spPr bwMode="auto">
              <a:xfrm>
                <a:off x="105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1" name="Line 1052"/>
              <p:cNvSpPr>
                <a:spLocks noChangeShapeType="1"/>
              </p:cNvSpPr>
              <p:nvPr/>
            </p:nvSpPr>
            <p:spPr bwMode="auto">
              <a:xfrm>
                <a:off x="106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2" name="Line 1053"/>
              <p:cNvSpPr>
                <a:spLocks noChangeShapeType="1"/>
              </p:cNvSpPr>
              <p:nvPr/>
            </p:nvSpPr>
            <p:spPr bwMode="auto">
              <a:xfrm>
                <a:off x="107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3" name="Line 1054"/>
              <p:cNvSpPr>
                <a:spLocks noChangeShapeType="1"/>
              </p:cNvSpPr>
              <p:nvPr/>
            </p:nvSpPr>
            <p:spPr bwMode="auto">
              <a:xfrm>
                <a:off x="110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4" name="Line 1055"/>
              <p:cNvSpPr>
                <a:spLocks noChangeShapeType="1"/>
              </p:cNvSpPr>
              <p:nvPr/>
            </p:nvSpPr>
            <p:spPr bwMode="auto">
              <a:xfrm>
                <a:off x="111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5" name="Line 1056"/>
              <p:cNvSpPr>
                <a:spLocks noChangeShapeType="1"/>
              </p:cNvSpPr>
              <p:nvPr/>
            </p:nvSpPr>
            <p:spPr bwMode="auto">
              <a:xfrm>
                <a:off x="112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6" name="Line 1057"/>
              <p:cNvSpPr>
                <a:spLocks noChangeShapeType="1"/>
              </p:cNvSpPr>
              <p:nvPr/>
            </p:nvSpPr>
            <p:spPr bwMode="auto">
              <a:xfrm>
                <a:off x="115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7" name="Line 1058"/>
              <p:cNvSpPr>
                <a:spLocks noChangeShapeType="1"/>
              </p:cNvSpPr>
              <p:nvPr/>
            </p:nvSpPr>
            <p:spPr bwMode="auto">
              <a:xfrm>
                <a:off x="116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8" name="Line 1059"/>
              <p:cNvSpPr>
                <a:spLocks noChangeShapeType="1"/>
              </p:cNvSpPr>
              <p:nvPr/>
            </p:nvSpPr>
            <p:spPr bwMode="auto">
              <a:xfrm>
                <a:off x="117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9" name="Line 1060"/>
              <p:cNvSpPr>
                <a:spLocks noChangeShapeType="1"/>
              </p:cNvSpPr>
              <p:nvPr/>
            </p:nvSpPr>
            <p:spPr bwMode="auto">
              <a:xfrm>
                <a:off x="120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0" name="Line 1061"/>
              <p:cNvSpPr>
                <a:spLocks noChangeShapeType="1"/>
              </p:cNvSpPr>
              <p:nvPr/>
            </p:nvSpPr>
            <p:spPr bwMode="auto">
              <a:xfrm>
                <a:off x="121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1" name="Line 1062"/>
              <p:cNvSpPr>
                <a:spLocks noChangeShapeType="1"/>
              </p:cNvSpPr>
              <p:nvPr/>
            </p:nvSpPr>
            <p:spPr bwMode="auto">
              <a:xfrm>
                <a:off x="122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2" name="Line 1063"/>
              <p:cNvSpPr>
                <a:spLocks noChangeShapeType="1"/>
              </p:cNvSpPr>
              <p:nvPr/>
            </p:nvSpPr>
            <p:spPr bwMode="auto">
              <a:xfrm>
                <a:off x="125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3" name="Line 1064"/>
              <p:cNvSpPr>
                <a:spLocks noChangeShapeType="1"/>
              </p:cNvSpPr>
              <p:nvPr/>
            </p:nvSpPr>
            <p:spPr bwMode="auto">
              <a:xfrm>
                <a:off x="126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4" name="Line 1065"/>
              <p:cNvSpPr>
                <a:spLocks noChangeShapeType="1"/>
              </p:cNvSpPr>
              <p:nvPr/>
            </p:nvSpPr>
            <p:spPr bwMode="auto">
              <a:xfrm>
                <a:off x="127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5" name="Line 1066"/>
              <p:cNvSpPr>
                <a:spLocks noChangeShapeType="1"/>
              </p:cNvSpPr>
              <p:nvPr/>
            </p:nvSpPr>
            <p:spPr bwMode="auto">
              <a:xfrm>
                <a:off x="130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6" name="Line 1067"/>
              <p:cNvSpPr>
                <a:spLocks noChangeShapeType="1"/>
              </p:cNvSpPr>
              <p:nvPr/>
            </p:nvSpPr>
            <p:spPr bwMode="auto">
              <a:xfrm>
                <a:off x="131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7" name="Line 1068"/>
              <p:cNvSpPr>
                <a:spLocks noChangeShapeType="1"/>
              </p:cNvSpPr>
              <p:nvPr/>
            </p:nvSpPr>
            <p:spPr bwMode="auto">
              <a:xfrm>
                <a:off x="133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8" name="Line 1069"/>
              <p:cNvSpPr>
                <a:spLocks noChangeShapeType="1"/>
              </p:cNvSpPr>
              <p:nvPr/>
            </p:nvSpPr>
            <p:spPr bwMode="auto">
              <a:xfrm>
                <a:off x="135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9" name="Line 1070"/>
              <p:cNvSpPr>
                <a:spLocks noChangeShapeType="1"/>
              </p:cNvSpPr>
              <p:nvPr/>
            </p:nvSpPr>
            <p:spPr bwMode="auto">
              <a:xfrm>
                <a:off x="136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0" name="Line 1071"/>
              <p:cNvSpPr>
                <a:spLocks noChangeShapeType="1"/>
              </p:cNvSpPr>
              <p:nvPr/>
            </p:nvSpPr>
            <p:spPr bwMode="auto">
              <a:xfrm>
                <a:off x="138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1" name="Line 1072"/>
              <p:cNvSpPr>
                <a:spLocks noChangeShapeType="1"/>
              </p:cNvSpPr>
              <p:nvPr/>
            </p:nvSpPr>
            <p:spPr bwMode="auto">
              <a:xfrm>
                <a:off x="140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2" name="Line 1073"/>
              <p:cNvSpPr>
                <a:spLocks noChangeShapeType="1"/>
              </p:cNvSpPr>
              <p:nvPr/>
            </p:nvSpPr>
            <p:spPr bwMode="auto">
              <a:xfrm>
                <a:off x="141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3" name="Line 1074"/>
              <p:cNvSpPr>
                <a:spLocks noChangeShapeType="1"/>
              </p:cNvSpPr>
              <p:nvPr/>
            </p:nvSpPr>
            <p:spPr bwMode="auto">
              <a:xfrm>
                <a:off x="143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4" name="Line 1075"/>
              <p:cNvSpPr>
                <a:spLocks noChangeShapeType="1"/>
              </p:cNvSpPr>
              <p:nvPr/>
            </p:nvSpPr>
            <p:spPr bwMode="auto">
              <a:xfrm>
                <a:off x="145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5" name="Line 1076"/>
              <p:cNvSpPr>
                <a:spLocks noChangeShapeType="1"/>
              </p:cNvSpPr>
              <p:nvPr/>
            </p:nvSpPr>
            <p:spPr bwMode="auto">
              <a:xfrm>
                <a:off x="147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6" name="Line 1077"/>
              <p:cNvSpPr>
                <a:spLocks noChangeShapeType="1"/>
              </p:cNvSpPr>
              <p:nvPr/>
            </p:nvSpPr>
            <p:spPr bwMode="auto">
              <a:xfrm>
                <a:off x="148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7" name="Line 1078"/>
              <p:cNvSpPr>
                <a:spLocks noChangeShapeType="1"/>
              </p:cNvSpPr>
              <p:nvPr/>
            </p:nvSpPr>
            <p:spPr bwMode="auto">
              <a:xfrm>
                <a:off x="150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8" name="Line 1079"/>
              <p:cNvSpPr>
                <a:spLocks noChangeShapeType="1"/>
              </p:cNvSpPr>
              <p:nvPr/>
            </p:nvSpPr>
            <p:spPr bwMode="auto">
              <a:xfrm>
                <a:off x="152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9" name="Line 1080"/>
              <p:cNvSpPr>
                <a:spLocks noChangeShapeType="1"/>
              </p:cNvSpPr>
              <p:nvPr/>
            </p:nvSpPr>
            <p:spPr bwMode="auto">
              <a:xfrm>
                <a:off x="222"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50" name="Rectangle 1081"/>
              <p:cNvSpPr>
                <a:spLocks noChangeArrowheads="1"/>
              </p:cNvSpPr>
              <p:nvPr/>
            </p:nvSpPr>
            <p:spPr bwMode="auto">
              <a:xfrm>
                <a:off x="192"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13</a:t>
                </a:r>
                <a:endParaRPr lang="en-US" altLang="en-US" sz="2667"/>
              </a:p>
            </p:txBody>
          </p:sp>
          <p:sp>
            <p:nvSpPr>
              <p:cNvPr id="1151" name="Line 1082"/>
              <p:cNvSpPr>
                <a:spLocks noChangeShapeType="1"/>
              </p:cNvSpPr>
              <p:nvPr/>
            </p:nvSpPr>
            <p:spPr bwMode="auto">
              <a:xfrm>
                <a:off x="477"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52" name="Rectangle 1083"/>
              <p:cNvSpPr>
                <a:spLocks noChangeArrowheads="1"/>
              </p:cNvSpPr>
              <p:nvPr/>
            </p:nvSpPr>
            <p:spPr bwMode="auto">
              <a:xfrm>
                <a:off x="447"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14</a:t>
                </a:r>
                <a:endParaRPr lang="en-US" altLang="en-US" sz="2667"/>
              </a:p>
            </p:txBody>
          </p:sp>
          <p:sp>
            <p:nvSpPr>
              <p:cNvPr id="1153" name="Line 1084"/>
              <p:cNvSpPr>
                <a:spLocks noChangeShapeType="1"/>
              </p:cNvSpPr>
              <p:nvPr/>
            </p:nvSpPr>
            <p:spPr bwMode="auto">
              <a:xfrm>
                <a:off x="732"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54" name="Rectangle 1085"/>
              <p:cNvSpPr>
                <a:spLocks noChangeArrowheads="1"/>
              </p:cNvSpPr>
              <p:nvPr/>
            </p:nvSpPr>
            <p:spPr bwMode="auto">
              <a:xfrm>
                <a:off x="702"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15</a:t>
                </a:r>
                <a:endParaRPr lang="en-US" altLang="en-US" sz="2667" dirty="0"/>
              </a:p>
            </p:txBody>
          </p:sp>
          <p:sp>
            <p:nvSpPr>
              <p:cNvPr id="1155" name="Line 1086"/>
              <p:cNvSpPr>
                <a:spLocks noChangeShapeType="1"/>
              </p:cNvSpPr>
              <p:nvPr/>
            </p:nvSpPr>
            <p:spPr bwMode="auto">
              <a:xfrm>
                <a:off x="986"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56" name="Rectangle 1087"/>
              <p:cNvSpPr>
                <a:spLocks noChangeArrowheads="1"/>
              </p:cNvSpPr>
              <p:nvPr/>
            </p:nvSpPr>
            <p:spPr bwMode="auto">
              <a:xfrm>
                <a:off x="956"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16</a:t>
                </a:r>
                <a:endParaRPr lang="en-US" altLang="en-US" sz="2667"/>
              </a:p>
            </p:txBody>
          </p:sp>
          <p:sp>
            <p:nvSpPr>
              <p:cNvPr id="1157" name="Line 1088"/>
              <p:cNvSpPr>
                <a:spLocks noChangeShapeType="1"/>
              </p:cNvSpPr>
              <p:nvPr/>
            </p:nvSpPr>
            <p:spPr bwMode="auto">
              <a:xfrm>
                <a:off x="1241"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58" name="Rectangle 1089"/>
              <p:cNvSpPr>
                <a:spLocks noChangeArrowheads="1"/>
              </p:cNvSpPr>
              <p:nvPr/>
            </p:nvSpPr>
            <p:spPr bwMode="auto">
              <a:xfrm>
                <a:off x="1211"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17</a:t>
                </a:r>
                <a:endParaRPr lang="en-US" altLang="en-US" sz="2667"/>
              </a:p>
            </p:txBody>
          </p:sp>
          <p:sp>
            <p:nvSpPr>
              <p:cNvPr id="1159" name="Line 1090"/>
              <p:cNvSpPr>
                <a:spLocks noChangeShapeType="1"/>
              </p:cNvSpPr>
              <p:nvPr/>
            </p:nvSpPr>
            <p:spPr bwMode="auto">
              <a:xfrm>
                <a:off x="1496"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0" name="Rectangle 1091"/>
              <p:cNvSpPr>
                <a:spLocks noChangeArrowheads="1"/>
              </p:cNvSpPr>
              <p:nvPr/>
            </p:nvSpPr>
            <p:spPr bwMode="auto">
              <a:xfrm>
                <a:off x="1466"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18</a:t>
                </a:r>
                <a:endParaRPr lang="en-US" altLang="en-US" sz="2667" dirty="0"/>
              </a:p>
            </p:txBody>
          </p:sp>
          <p:sp>
            <p:nvSpPr>
              <p:cNvPr id="1161" name="Rectangle 1092"/>
              <p:cNvSpPr>
                <a:spLocks noChangeArrowheads="1"/>
              </p:cNvSpPr>
              <p:nvPr/>
            </p:nvSpPr>
            <p:spPr bwMode="auto">
              <a:xfrm>
                <a:off x="754" y="2892"/>
                <a:ext cx="20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Time (min)</a:t>
                </a:r>
                <a:endParaRPr lang="en-US" altLang="en-US" sz="2667"/>
              </a:p>
            </p:txBody>
          </p:sp>
          <p:sp>
            <p:nvSpPr>
              <p:cNvPr id="1162" name="Line 1093"/>
              <p:cNvSpPr>
                <a:spLocks noChangeShapeType="1"/>
              </p:cNvSpPr>
              <p:nvPr/>
            </p:nvSpPr>
            <p:spPr bwMode="auto">
              <a:xfrm flipV="1">
                <a:off x="194" y="417"/>
                <a:ext cx="0" cy="239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3" name="Line 1094"/>
              <p:cNvSpPr>
                <a:spLocks noChangeShapeType="1"/>
              </p:cNvSpPr>
              <p:nvPr/>
            </p:nvSpPr>
            <p:spPr bwMode="auto">
              <a:xfrm flipH="1">
                <a:off x="176" y="2787"/>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4" name="Line 1095"/>
              <p:cNvSpPr>
                <a:spLocks noChangeShapeType="1"/>
              </p:cNvSpPr>
              <p:nvPr/>
            </p:nvSpPr>
            <p:spPr bwMode="auto">
              <a:xfrm flipH="1">
                <a:off x="176" y="2763"/>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5" name="Line 1096"/>
              <p:cNvSpPr>
                <a:spLocks noChangeShapeType="1"/>
              </p:cNvSpPr>
              <p:nvPr/>
            </p:nvSpPr>
            <p:spPr bwMode="auto">
              <a:xfrm flipH="1">
                <a:off x="176" y="273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6" name="Line 1097"/>
              <p:cNvSpPr>
                <a:spLocks noChangeShapeType="1"/>
              </p:cNvSpPr>
              <p:nvPr/>
            </p:nvSpPr>
            <p:spPr bwMode="auto">
              <a:xfrm flipH="1">
                <a:off x="176" y="271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7" name="Line 1098"/>
              <p:cNvSpPr>
                <a:spLocks noChangeShapeType="1"/>
              </p:cNvSpPr>
              <p:nvPr/>
            </p:nvSpPr>
            <p:spPr bwMode="auto">
              <a:xfrm flipH="1">
                <a:off x="176" y="2667"/>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8" name="Line 1099"/>
              <p:cNvSpPr>
                <a:spLocks noChangeShapeType="1"/>
              </p:cNvSpPr>
              <p:nvPr/>
            </p:nvSpPr>
            <p:spPr bwMode="auto">
              <a:xfrm flipH="1">
                <a:off x="176" y="2643"/>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9" name="Line 1100"/>
              <p:cNvSpPr>
                <a:spLocks noChangeShapeType="1"/>
              </p:cNvSpPr>
              <p:nvPr/>
            </p:nvSpPr>
            <p:spPr bwMode="auto">
              <a:xfrm flipH="1">
                <a:off x="176" y="261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0" name="Line 1101"/>
              <p:cNvSpPr>
                <a:spLocks noChangeShapeType="1"/>
              </p:cNvSpPr>
              <p:nvPr/>
            </p:nvSpPr>
            <p:spPr bwMode="auto">
              <a:xfrm flipH="1">
                <a:off x="176" y="259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1" name="Line 1102"/>
              <p:cNvSpPr>
                <a:spLocks noChangeShapeType="1"/>
              </p:cNvSpPr>
              <p:nvPr/>
            </p:nvSpPr>
            <p:spPr bwMode="auto">
              <a:xfrm flipH="1">
                <a:off x="176" y="254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2" name="Line 1103"/>
              <p:cNvSpPr>
                <a:spLocks noChangeShapeType="1"/>
              </p:cNvSpPr>
              <p:nvPr/>
            </p:nvSpPr>
            <p:spPr bwMode="auto">
              <a:xfrm flipH="1">
                <a:off x="176" y="2523"/>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3" name="Line 1104"/>
              <p:cNvSpPr>
                <a:spLocks noChangeShapeType="1"/>
              </p:cNvSpPr>
              <p:nvPr/>
            </p:nvSpPr>
            <p:spPr bwMode="auto">
              <a:xfrm flipH="1">
                <a:off x="176" y="249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4" name="Line 1105"/>
              <p:cNvSpPr>
                <a:spLocks noChangeShapeType="1"/>
              </p:cNvSpPr>
              <p:nvPr/>
            </p:nvSpPr>
            <p:spPr bwMode="auto">
              <a:xfrm flipH="1">
                <a:off x="176" y="247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5" name="Line 1106"/>
              <p:cNvSpPr>
                <a:spLocks noChangeShapeType="1"/>
              </p:cNvSpPr>
              <p:nvPr/>
            </p:nvSpPr>
            <p:spPr bwMode="auto">
              <a:xfrm flipH="1">
                <a:off x="176" y="242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6" name="Line 1107"/>
              <p:cNvSpPr>
                <a:spLocks noChangeShapeType="1"/>
              </p:cNvSpPr>
              <p:nvPr/>
            </p:nvSpPr>
            <p:spPr bwMode="auto">
              <a:xfrm flipH="1">
                <a:off x="176" y="2403"/>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7" name="Line 1108"/>
              <p:cNvSpPr>
                <a:spLocks noChangeShapeType="1"/>
              </p:cNvSpPr>
              <p:nvPr/>
            </p:nvSpPr>
            <p:spPr bwMode="auto">
              <a:xfrm flipH="1">
                <a:off x="176" y="237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8" name="Line 1109"/>
              <p:cNvSpPr>
                <a:spLocks noChangeShapeType="1"/>
              </p:cNvSpPr>
              <p:nvPr/>
            </p:nvSpPr>
            <p:spPr bwMode="auto">
              <a:xfrm flipH="1">
                <a:off x="176" y="235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9" name="Line 1110"/>
              <p:cNvSpPr>
                <a:spLocks noChangeShapeType="1"/>
              </p:cNvSpPr>
              <p:nvPr/>
            </p:nvSpPr>
            <p:spPr bwMode="auto">
              <a:xfrm flipH="1">
                <a:off x="176" y="230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0" name="Line 1111"/>
              <p:cNvSpPr>
                <a:spLocks noChangeShapeType="1"/>
              </p:cNvSpPr>
              <p:nvPr/>
            </p:nvSpPr>
            <p:spPr bwMode="auto">
              <a:xfrm flipH="1">
                <a:off x="176" y="228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1" name="Line 1112"/>
              <p:cNvSpPr>
                <a:spLocks noChangeShapeType="1"/>
              </p:cNvSpPr>
              <p:nvPr/>
            </p:nvSpPr>
            <p:spPr bwMode="auto">
              <a:xfrm flipH="1">
                <a:off x="176" y="225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2" name="Line 1113"/>
              <p:cNvSpPr>
                <a:spLocks noChangeShapeType="1"/>
              </p:cNvSpPr>
              <p:nvPr/>
            </p:nvSpPr>
            <p:spPr bwMode="auto">
              <a:xfrm flipH="1">
                <a:off x="176" y="223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3" name="Line 1114"/>
              <p:cNvSpPr>
                <a:spLocks noChangeShapeType="1"/>
              </p:cNvSpPr>
              <p:nvPr/>
            </p:nvSpPr>
            <p:spPr bwMode="auto">
              <a:xfrm flipH="1">
                <a:off x="176" y="218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4" name="Line 1115"/>
              <p:cNvSpPr>
                <a:spLocks noChangeShapeType="1"/>
              </p:cNvSpPr>
              <p:nvPr/>
            </p:nvSpPr>
            <p:spPr bwMode="auto">
              <a:xfrm flipH="1">
                <a:off x="176" y="216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5" name="Line 1116"/>
              <p:cNvSpPr>
                <a:spLocks noChangeShapeType="1"/>
              </p:cNvSpPr>
              <p:nvPr/>
            </p:nvSpPr>
            <p:spPr bwMode="auto">
              <a:xfrm flipH="1">
                <a:off x="176" y="213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6" name="Line 1117"/>
              <p:cNvSpPr>
                <a:spLocks noChangeShapeType="1"/>
              </p:cNvSpPr>
              <p:nvPr/>
            </p:nvSpPr>
            <p:spPr bwMode="auto">
              <a:xfrm flipH="1">
                <a:off x="176" y="211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7" name="Line 1118"/>
              <p:cNvSpPr>
                <a:spLocks noChangeShapeType="1"/>
              </p:cNvSpPr>
              <p:nvPr/>
            </p:nvSpPr>
            <p:spPr bwMode="auto">
              <a:xfrm flipH="1">
                <a:off x="176" y="206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8" name="Line 1119"/>
              <p:cNvSpPr>
                <a:spLocks noChangeShapeType="1"/>
              </p:cNvSpPr>
              <p:nvPr/>
            </p:nvSpPr>
            <p:spPr bwMode="auto">
              <a:xfrm flipH="1">
                <a:off x="176" y="204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9" name="Line 1120"/>
              <p:cNvSpPr>
                <a:spLocks noChangeShapeType="1"/>
              </p:cNvSpPr>
              <p:nvPr/>
            </p:nvSpPr>
            <p:spPr bwMode="auto">
              <a:xfrm flipH="1">
                <a:off x="176" y="202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0" name="Line 1121"/>
              <p:cNvSpPr>
                <a:spLocks noChangeShapeType="1"/>
              </p:cNvSpPr>
              <p:nvPr/>
            </p:nvSpPr>
            <p:spPr bwMode="auto">
              <a:xfrm flipH="1">
                <a:off x="176" y="199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1" name="Line 1122"/>
              <p:cNvSpPr>
                <a:spLocks noChangeShapeType="1"/>
              </p:cNvSpPr>
              <p:nvPr/>
            </p:nvSpPr>
            <p:spPr bwMode="auto">
              <a:xfrm flipH="1">
                <a:off x="176" y="194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2" name="Line 1123"/>
              <p:cNvSpPr>
                <a:spLocks noChangeShapeType="1"/>
              </p:cNvSpPr>
              <p:nvPr/>
            </p:nvSpPr>
            <p:spPr bwMode="auto">
              <a:xfrm flipH="1">
                <a:off x="176" y="192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3" name="Line 1124"/>
              <p:cNvSpPr>
                <a:spLocks noChangeShapeType="1"/>
              </p:cNvSpPr>
              <p:nvPr/>
            </p:nvSpPr>
            <p:spPr bwMode="auto">
              <a:xfrm flipH="1">
                <a:off x="176" y="190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4" name="Line 1125"/>
              <p:cNvSpPr>
                <a:spLocks noChangeShapeType="1"/>
              </p:cNvSpPr>
              <p:nvPr/>
            </p:nvSpPr>
            <p:spPr bwMode="auto">
              <a:xfrm flipH="1">
                <a:off x="176" y="187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5" name="Line 1126"/>
              <p:cNvSpPr>
                <a:spLocks noChangeShapeType="1"/>
              </p:cNvSpPr>
              <p:nvPr/>
            </p:nvSpPr>
            <p:spPr bwMode="auto">
              <a:xfrm flipH="1">
                <a:off x="176" y="182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6" name="Line 1127"/>
              <p:cNvSpPr>
                <a:spLocks noChangeShapeType="1"/>
              </p:cNvSpPr>
              <p:nvPr/>
            </p:nvSpPr>
            <p:spPr bwMode="auto">
              <a:xfrm flipH="1">
                <a:off x="176" y="180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7" name="Line 1128"/>
              <p:cNvSpPr>
                <a:spLocks noChangeShapeType="1"/>
              </p:cNvSpPr>
              <p:nvPr/>
            </p:nvSpPr>
            <p:spPr bwMode="auto">
              <a:xfrm flipH="1">
                <a:off x="176" y="1783"/>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8" name="Line 1129"/>
              <p:cNvSpPr>
                <a:spLocks noChangeShapeType="1"/>
              </p:cNvSpPr>
              <p:nvPr/>
            </p:nvSpPr>
            <p:spPr bwMode="auto">
              <a:xfrm flipH="1">
                <a:off x="176" y="175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9" name="Line 1130"/>
              <p:cNvSpPr>
                <a:spLocks noChangeShapeType="1"/>
              </p:cNvSpPr>
              <p:nvPr/>
            </p:nvSpPr>
            <p:spPr bwMode="auto">
              <a:xfrm flipH="1">
                <a:off x="176" y="171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0" name="Line 1131"/>
              <p:cNvSpPr>
                <a:spLocks noChangeShapeType="1"/>
              </p:cNvSpPr>
              <p:nvPr/>
            </p:nvSpPr>
            <p:spPr bwMode="auto">
              <a:xfrm flipH="1">
                <a:off x="176" y="168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1" name="Line 1132"/>
              <p:cNvSpPr>
                <a:spLocks noChangeShapeType="1"/>
              </p:cNvSpPr>
              <p:nvPr/>
            </p:nvSpPr>
            <p:spPr bwMode="auto">
              <a:xfrm flipH="1">
                <a:off x="176" y="166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2" name="Line 1133"/>
              <p:cNvSpPr>
                <a:spLocks noChangeShapeType="1"/>
              </p:cNvSpPr>
              <p:nvPr/>
            </p:nvSpPr>
            <p:spPr bwMode="auto">
              <a:xfrm flipH="1">
                <a:off x="176" y="163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3" name="Line 1134"/>
              <p:cNvSpPr>
                <a:spLocks noChangeShapeType="1"/>
              </p:cNvSpPr>
              <p:nvPr/>
            </p:nvSpPr>
            <p:spPr bwMode="auto">
              <a:xfrm flipH="1">
                <a:off x="176" y="159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4" name="Line 1135"/>
              <p:cNvSpPr>
                <a:spLocks noChangeShapeType="1"/>
              </p:cNvSpPr>
              <p:nvPr/>
            </p:nvSpPr>
            <p:spPr bwMode="auto">
              <a:xfrm flipH="1">
                <a:off x="176" y="156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5" name="Line 1136"/>
              <p:cNvSpPr>
                <a:spLocks noChangeShapeType="1"/>
              </p:cNvSpPr>
              <p:nvPr/>
            </p:nvSpPr>
            <p:spPr bwMode="auto">
              <a:xfrm flipH="1">
                <a:off x="176" y="154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6" name="Line 1137"/>
              <p:cNvSpPr>
                <a:spLocks noChangeShapeType="1"/>
              </p:cNvSpPr>
              <p:nvPr/>
            </p:nvSpPr>
            <p:spPr bwMode="auto">
              <a:xfrm flipH="1">
                <a:off x="176" y="151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7" name="Line 1138"/>
              <p:cNvSpPr>
                <a:spLocks noChangeShapeType="1"/>
              </p:cNvSpPr>
              <p:nvPr/>
            </p:nvSpPr>
            <p:spPr bwMode="auto">
              <a:xfrm flipH="1">
                <a:off x="176" y="147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8" name="Line 1139"/>
              <p:cNvSpPr>
                <a:spLocks noChangeShapeType="1"/>
              </p:cNvSpPr>
              <p:nvPr/>
            </p:nvSpPr>
            <p:spPr bwMode="auto">
              <a:xfrm flipH="1">
                <a:off x="176" y="144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9" name="Line 1140"/>
              <p:cNvSpPr>
                <a:spLocks noChangeShapeType="1"/>
              </p:cNvSpPr>
              <p:nvPr/>
            </p:nvSpPr>
            <p:spPr bwMode="auto">
              <a:xfrm flipH="1">
                <a:off x="176" y="142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0" name="Line 1141"/>
              <p:cNvSpPr>
                <a:spLocks noChangeShapeType="1"/>
              </p:cNvSpPr>
              <p:nvPr/>
            </p:nvSpPr>
            <p:spPr bwMode="auto">
              <a:xfrm flipH="1">
                <a:off x="176" y="140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1" name="Line 1142"/>
              <p:cNvSpPr>
                <a:spLocks noChangeShapeType="1"/>
              </p:cNvSpPr>
              <p:nvPr/>
            </p:nvSpPr>
            <p:spPr bwMode="auto">
              <a:xfrm flipH="1">
                <a:off x="176" y="135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2" name="Line 1143"/>
              <p:cNvSpPr>
                <a:spLocks noChangeShapeType="1"/>
              </p:cNvSpPr>
              <p:nvPr/>
            </p:nvSpPr>
            <p:spPr bwMode="auto">
              <a:xfrm flipH="1">
                <a:off x="176" y="132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3" name="Line 1144"/>
              <p:cNvSpPr>
                <a:spLocks noChangeShapeType="1"/>
              </p:cNvSpPr>
              <p:nvPr/>
            </p:nvSpPr>
            <p:spPr bwMode="auto">
              <a:xfrm flipH="1">
                <a:off x="176" y="130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4" name="Line 1145"/>
              <p:cNvSpPr>
                <a:spLocks noChangeShapeType="1"/>
              </p:cNvSpPr>
              <p:nvPr/>
            </p:nvSpPr>
            <p:spPr bwMode="auto">
              <a:xfrm flipH="1">
                <a:off x="176" y="128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5" name="Line 1146"/>
              <p:cNvSpPr>
                <a:spLocks noChangeShapeType="1"/>
              </p:cNvSpPr>
              <p:nvPr/>
            </p:nvSpPr>
            <p:spPr bwMode="auto">
              <a:xfrm flipH="1">
                <a:off x="176" y="123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6" name="Line 1147"/>
              <p:cNvSpPr>
                <a:spLocks noChangeShapeType="1"/>
              </p:cNvSpPr>
              <p:nvPr/>
            </p:nvSpPr>
            <p:spPr bwMode="auto">
              <a:xfrm flipH="1">
                <a:off x="176" y="120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7" name="Line 1148"/>
              <p:cNvSpPr>
                <a:spLocks noChangeShapeType="1"/>
              </p:cNvSpPr>
              <p:nvPr/>
            </p:nvSpPr>
            <p:spPr bwMode="auto">
              <a:xfrm flipH="1">
                <a:off x="176" y="118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8" name="Line 1149"/>
              <p:cNvSpPr>
                <a:spLocks noChangeShapeType="1"/>
              </p:cNvSpPr>
              <p:nvPr/>
            </p:nvSpPr>
            <p:spPr bwMode="auto">
              <a:xfrm flipH="1">
                <a:off x="176" y="116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9" name="Line 1150"/>
              <p:cNvSpPr>
                <a:spLocks noChangeShapeType="1"/>
              </p:cNvSpPr>
              <p:nvPr/>
            </p:nvSpPr>
            <p:spPr bwMode="auto">
              <a:xfrm flipH="1">
                <a:off x="176" y="111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0" name="Line 1151"/>
              <p:cNvSpPr>
                <a:spLocks noChangeShapeType="1"/>
              </p:cNvSpPr>
              <p:nvPr/>
            </p:nvSpPr>
            <p:spPr bwMode="auto">
              <a:xfrm flipH="1">
                <a:off x="176" y="109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1" name="Line 1152"/>
              <p:cNvSpPr>
                <a:spLocks noChangeShapeType="1"/>
              </p:cNvSpPr>
              <p:nvPr/>
            </p:nvSpPr>
            <p:spPr bwMode="auto">
              <a:xfrm flipH="1">
                <a:off x="176" y="106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2" name="Line 1153"/>
              <p:cNvSpPr>
                <a:spLocks noChangeShapeType="1"/>
              </p:cNvSpPr>
              <p:nvPr/>
            </p:nvSpPr>
            <p:spPr bwMode="auto">
              <a:xfrm flipH="1">
                <a:off x="176" y="104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3" name="Line 1154"/>
              <p:cNvSpPr>
                <a:spLocks noChangeShapeType="1"/>
              </p:cNvSpPr>
              <p:nvPr/>
            </p:nvSpPr>
            <p:spPr bwMode="auto">
              <a:xfrm flipH="1">
                <a:off x="176" y="99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4" name="Line 1155"/>
              <p:cNvSpPr>
                <a:spLocks noChangeShapeType="1"/>
              </p:cNvSpPr>
              <p:nvPr/>
            </p:nvSpPr>
            <p:spPr bwMode="auto">
              <a:xfrm flipH="1">
                <a:off x="176" y="97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5" name="Line 1156"/>
              <p:cNvSpPr>
                <a:spLocks noChangeShapeType="1"/>
              </p:cNvSpPr>
              <p:nvPr/>
            </p:nvSpPr>
            <p:spPr bwMode="auto">
              <a:xfrm flipH="1">
                <a:off x="176" y="94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6" name="Line 1157"/>
              <p:cNvSpPr>
                <a:spLocks noChangeShapeType="1"/>
              </p:cNvSpPr>
              <p:nvPr/>
            </p:nvSpPr>
            <p:spPr bwMode="auto">
              <a:xfrm flipH="1">
                <a:off x="176" y="92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7" name="Line 1158"/>
              <p:cNvSpPr>
                <a:spLocks noChangeShapeType="1"/>
              </p:cNvSpPr>
              <p:nvPr/>
            </p:nvSpPr>
            <p:spPr bwMode="auto">
              <a:xfrm flipH="1">
                <a:off x="176" y="87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8" name="Line 1159"/>
              <p:cNvSpPr>
                <a:spLocks noChangeShapeType="1"/>
              </p:cNvSpPr>
              <p:nvPr/>
            </p:nvSpPr>
            <p:spPr bwMode="auto">
              <a:xfrm flipH="1">
                <a:off x="176" y="85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9" name="Line 1160"/>
              <p:cNvSpPr>
                <a:spLocks noChangeShapeType="1"/>
              </p:cNvSpPr>
              <p:nvPr/>
            </p:nvSpPr>
            <p:spPr bwMode="auto">
              <a:xfrm flipH="1">
                <a:off x="176" y="82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0" name="Line 1161"/>
              <p:cNvSpPr>
                <a:spLocks noChangeShapeType="1"/>
              </p:cNvSpPr>
              <p:nvPr/>
            </p:nvSpPr>
            <p:spPr bwMode="auto">
              <a:xfrm flipH="1">
                <a:off x="176" y="80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1" name="Line 1162"/>
              <p:cNvSpPr>
                <a:spLocks noChangeShapeType="1"/>
              </p:cNvSpPr>
              <p:nvPr/>
            </p:nvSpPr>
            <p:spPr bwMode="auto">
              <a:xfrm flipH="1">
                <a:off x="176" y="75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2" name="Line 1163"/>
              <p:cNvSpPr>
                <a:spLocks noChangeShapeType="1"/>
              </p:cNvSpPr>
              <p:nvPr/>
            </p:nvSpPr>
            <p:spPr bwMode="auto">
              <a:xfrm flipH="1">
                <a:off x="176" y="73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3" name="Line 1164"/>
              <p:cNvSpPr>
                <a:spLocks noChangeShapeType="1"/>
              </p:cNvSpPr>
              <p:nvPr/>
            </p:nvSpPr>
            <p:spPr bwMode="auto">
              <a:xfrm flipH="1">
                <a:off x="176" y="70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4" name="Line 1165"/>
              <p:cNvSpPr>
                <a:spLocks noChangeShapeType="1"/>
              </p:cNvSpPr>
              <p:nvPr/>
            </p:nvSpPr>
            <p:spPr bwMode="auto">
              <a:xfrm flipH="1">
                <a:off x="176" y="68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5" name="Line 1166"/>
              <p:cNvSpPr>
                <a:spLocks noChangeShapeType="1"/>
              </p:cNvSpPr>
              <p:nvPr/>
            </p:nvSpPr>
            <p:spPr bwMode="auto">
              <a:xfrm flipH="1">
                <a:off x="176" y="63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6" name="Line 1167"/>
              <p:cNvSpPr>
                <a:spLocks noChangeShapeType="1"/>
              </p:cNvSpPr>
              <p:nvPr/>
            </p:nvSpPr>
            <p:spPr bwMode="auto">
              <a:xfrm flipH="1">
                <a:off x="176" y="61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7" name="Line 1168"/>
              <p:cNvSpPr>
                <a:spLocks noChangeShapeType="1"/>
              </p:cNvSpPr>
              <p:nvPr/>
            </p:nvSpPr>
            <p:spPr bwMode="auto">
              <a:xfrm flipH="1">
                <a:off x="176" y="58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8" name="Line 1169"/>
              <p:cNvSpPr>
                <a:spLocks noChangeShapeType="1"/>
              </p:cNvSpPr>
              <p:nvPr/>
            </p:nvSpPr>
            <p:spPr bwMode="auto">
              <a:xfrm flipH="1">
                <a:off x="176" y="562"/>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9" name="Line 1170"/>
              <p:cNvSpPr>
                <a:spLocks noChangeShapeType="1"/>
              </p:cNvSpPr>
              <p:nvPr/>
            </p:nvSpPr>
            <p:spPr bwMode="auto">
              <a:xfrm flipH="1">
                <a:off x="176" y="51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40" name="Line 1171"/>
              <p:cNvSpPr>
                <a:spLocks noChangeShapeType="1"/>
              </p:cNvSpPr>
              <p:nvPr/>
            </p:nvSpPr>
            <p:spPr bwMode="auto">
              <a:xfrm flipH="1">
                <a:off x="176" y="49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41" name="Line 1172"/>
              <p:cNvSpPr>
                <a:spLocks noChangeShapeType="1"/>
              </p:cNvSpPr>
              <p:nvPr/>
            </p:nvSpPr>
            <p:spPr bwMode="auto">
              <a:xfrm flipH="1">
                <a:off x="176" y="46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42" name="Line 1173"/>
              <p:cNvSpPr>
                <a:spLocks noChangeShapeType="1"/>
              </p:cNvSpPr>
              <p:nvPr/>
            </p:nvSpPr>
            <p:spPr bwMode="auto">
              <a:xfrm flipH="1">
                <a:off x="176" y="442"/>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43" name="Line 1174"/>
              <p:cNvSpPr>
                <a:spLocks noChangeShapeType="1"/>
              </p:cNvSpPr>
              <p:nvPr/>
            </p:nvSpPr>
            <p:spPr bwMode="auto">
              <a:xfrm flipH="1">
                <a:off x="167" y="2809"/>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44" name="Rectangle 1175"/>
              <p:cNvSpPr>
                <a:spLocks noChangeArrowheads="1"/>
              </p:cNvSpPr>
              <p:nvPr/>
            </p:nvSpPr>
            <p:spPr bwMode="auto">
              <a:xfrm>
                <a:off x="111" y="2778"/>
                <a:ext cx="2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0</a:t>
                </a:r>
                <a:endParaRPr lang="en-US" altLang="en-US" sz="2667" dirty="0"/>
              </a:p>
            </p:txBody>
          </p:sp>
          <p:sp>
            <p:nvSpPr>
              <p:cNvPr id="1245" name="Line 1176"/>
              <p:cNvSpPr>
                <a:spLocks noChangeShapeType="1"/>
              </p:cNvSpPr>
              <p:nvPr/>
            </p:nvSpPr>
            <p:spPr bwMode="auto">
              <a:xfrm flipH="1">
                <a:off x="167" y="2692"/>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grpSp>
        <p:sp>
          <p:nvSpPr>
            <p:cNvPr id="986" name="Line 1179"/>
            <p:cNvSpPr>
              <a:spLocks noChangeShapeType="1"/>
            </p:cNvSpPr>
            <p:nvPr/>
          </p:nvSpPr>
          <p:spPr bwMode="auto">
            <a:xfrm flipH="1">
              <a:off x="167" y="2572"/>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987" name="Rectangle 1180"/>
            <p:cNvSpPr>
              <a:spLocks noChangeArrowheads="1"/>
            </p:cNvSpPr>
            <p:nvPr/>
          </p:nvSpPr>
          <p:spPr bwMode="auto">
            <a:xfrm>
              <a:off x="90" y="2542"/>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10</a:t>
              </a:r>
              <a:endParaRPr lang="en-US" altLang="en-US" sz="2667"/>
            </a:p>
          </p:txBody>
        </p:sp>
        <p:sp>
          <p:nvSpPr>
            <p:cNvPr id="988" name="Line 1181"/>
            <p:cNvSpPr>
              <a:spLocks noChangeShapeType="1"/>
            </p:cNvSpPr>
            <p:nvPr/>
          </p:nvSpPr>
          <p:spPr bwMode="auto">
            <a:xfrm flipH="1">
              <a:off x="167" y="2453"/>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990" name="Line 1183"/>
            <p:cNvSpPr>
              <a:spLocks noChangeShapeType="1"/>
            </p:cNvSpPr>
            <p:nvPr/>
          </p:nvSpPr>
          <p:spPr bwMode="auto">
            <a:xfrm flipH="1">
              <a:off x="167" y="2333"/>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991" name="Rectangle 1184"/>
            <p:cNvSpPr>
              <a:spLocks noChangeArrowheads="1"/>
            </p:cNvSpPr>
            <p:nvPr/>
          </p:nvSpPr>
          <p:spPr bwMode="auto">
            <a:xfrm>
              <a:off x="90" y="2302"/>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20</a:t>
              </a:r>
              <a:endParaRPr lang="en-US" altLang="en-US" sz="2667"/>
            </a:p>
          </p:txBody>
        </p:sp>
        <p:sp>
          <p:nvSpPr>
            <p:cNvPr id="992" name="Line 1185"/>
            <p:cNvSpPr>
              <a:spLocks noChangeShapeType="1"/>
            </p:cNvSpPr>
            <p:nvPr/>
          </p:nvSpPr>
          <p:spPr bwMode="auto">
            <a:xfrm flipH="1">
              <a:off x="167" y="2213"/>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994" name="Line 1187"/>
            <p:cNvSpPr>
              <a:spLocks noChangeShapeType="1"/>
            </p:cNvSpPr>
            <p:nvPr/>
          </p:nvSpPr>
          <p:spPr bwMode="auto">
            <a:xfrm flipH="1">
              <a:off x="167" y="2093"/>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995" name="Rectangle 1188"/>
            <p:cNvSpPr>
              <a:spLocks noChangeArrowheads="1"/>
            </p:cNvSpPr>
            <p:nvPr/>
          </p:nvSpPr>
          <p:spPr bwMode="auto">
            <a:xfrm>
              <a:off x="90" y="2063"/>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30</a:t>
              </a:r>
              <a:endParaRPr lang="en-US" altLang="en-US" sz="2667"/>
            </a:p>
          </p:txBody>
        </p:sp>
        <p:sp>
          <p:nvSpPr>
            <p:cNvPr id="996" name="Line 1189"/>
            <p:cNvSpPr>
              <a:spLocks noChangeShapeType="1"/>
            </p:cNvSpPr>
            <p:nvPr/>
          </p:nvSpPr>
          <p:spPr bwMode="auto">
            <a:xfrm flipH="1">
              <a:off x="167" y="1974"/>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998" name="Line 1191"/>
            <p:cNvSpPr>
              <a:spLocks noChangeShapeType="1"/>
            </p:cNvSpPr>
            <p:nvPr/>
          </p:nvSpPr>
          <p:spPr bwMode="auto">
            <a:xfrm flipH="1">
              <a:off x="167" y="1854"/>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999" name="Rectangle 1192"/>
            <p:cNvSpPr>
              <a:spLocks noChangeArrowheads="1"/>
            </p:cNvSpPr>
            <p:nvPr/>
          </p:nvSpPr>
          <p:spPr bwMode="auto">
            <a:xfrm>
              <a:off x="90" y="1823"/>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40</a:t>
              </a:r>
              <a:endParaRPr lang="en-US" altLang="en-US" sz="2667"/>
            </a:p>
          </p:txBody>
        </p:sp>
        <p:sp>
          <p:nvSpPr>
            <p:cNvPr id="1000" name="Line 1193"/>
            <p:cNvSpPr>
              <a:spLocks noChangeShapeType="1"/>
            </p:cNvSpPr>
            <p:nvPr/>
          </p:nvSpPr>
          <p:spPr bwMode="auto">
            <a:xfrm flipH="1">
              <a:off x="167" y="1734"/>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02" name="Line 1195"/>
            <p:cNvSpPr>
              <a:spLocks noChangeShapeType="1"/>
            </p:cNvSpPr>
            <p:nvPr/>
          </p:nvSpPr>
          <p:spPr bwMode="auto">
            <a:xfrm flipH="1">
              <a:off x="167" y="1615"/>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03" name="Rectangle 1196"/>
            <p:cNvSpPr>
              <a:spLocks noChangeArrowheads="1"/>
            </p:cNvSpPr>
            <p:nvPr/>
          </p:nvSpPr>
          <p:spPr bwMode="auto">
            <a:xfrm>
              <a:off x="90" y="1584"/>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50</a:t>
              </a:r>
              <a:endParaRPr lang="en-US" altLang="en-US" sz="2667"/>
            </a:p>
          </p:txBody>
        </p:sp>
        <p:sp>
          <p:nvSpPr>
            <p:cNvPr id="1004" name="Line 1197"/>
            <p:cNvSpPr>
              <a:spLocks noChangeShapeType="1"/>
            </p:cNvSpPr>
            <p:nvPr/>
          </p:nvSpPr>
          <p:spPr bwMode="auto">
            <a:xfrm flipH="1">
              <a:off x="167" y="1495"/>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06" name="Line 1199"/>
            <p:cNvSpPr>
              <a:spLocks noChangeShapeType="1"/>
            </p:cNvSpPr>
            <p:nvPr/>
          </p:nvSpPr>
          <p:spPr bwMode="auto">
            <a:xfrm flipH="1">
              <a:off x="167" y="1375"/>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07" name="Rectangle 1200"/>
            <p:cNvSpPr>
              <a:spLocks noChangeArrowheads="1"/>
            </p:cNvSpPr>
            <p:nvPr/>
          </p:nvSpPr>
          <p:spPr bwMode="auto">
            <a:xfrm>
              <a:off x="90" y="1344"/>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60</a:t>
              </a:r>
              <a:endParaRPr lang="en-US" altLang="en-US" sz="2667" dirty="0"/>
            </a:p>
          </p:txBody>
        </p:sp>
        <p:sp>
          <p:nvSpPr>
            <p:cNvPr id="1008" name="Line 1201"/>
            <p:cNvSpPr>
              <a:spLocks noChangeShapeType="1"/>
            </p:cNvSpPr>
            <p:nvPr/>
          </p:nvSpPr>
          <p:spPr bwMode="auto">
            <a:xfrm flipH="1">
              <a:off x="167" y="1255"/>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10" name="Line 1203"/>
            <p:cNvSpPr>
              <a:spLocks noChangeShapeType="1"/>
            </p:cNvSpPr>
            <p:nvPr/>
          </p:nvSpPr>
          <p:spPr bwMode="auto">
            <a:xfrm flipH="1">
              <a:off x="167" y="1136"/>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11" name="Rectangle 1204"/>
            <p:cNvSpPr>
              <a:spLocks noChangeArrowheads="1"/>
            </p:cNvSpPr>
            <p:nvPr/>
          </p:nvSpPr>
          <p:spPr bwMode="auto">
            <a:xfrm>
              <a:off x="90" y="1105"/>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70</a:t>
              </a:r>
              <a:endParaRPr lang="en-US" altLang="en-US" sz="2667"/>
            </a:p>
          </p:txBody>
        </p:sp>
        <p:sp>
          <p:nvSpPr>
            <p:cNvPr id="1012" name="Line 1205"/>
            <p:cNvSpPr>
              <a:spLocks noChangeShapeType="1"/>
            </p:cNvSpPr>
            <p:nvPr/>
          </p:nvSpPr>
          <p:spPr bwMode="auto">
            <a:xfrm flipH="1">
              <a:off x="167" y="1016"/>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14" name="Line 1207"/>
            <p:cNvSpPr>
              <a:spLocks noChangeShapeType="1"/>
            </p:cNvSpPr>
            <p:nvPr/>
          </p:nvSpPr>
          <p:spPr bwMode="auto">
            <a:xfrm flipH="1">
              <a:off x="167" y="896"/>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15" name="Rectangle 1208"/>
            <p:cNvSpPr>
              <a:spLocks noChangeArrowheads="1"/>
            </p:cNvSpPr>
            <p:nvPr/>
          </p:nvSpPr>
          <p:spPr bwMode="auto">
            <a:xfrm>
              <a:off x="90" y="866"/>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80</a:t>
              </a:r>
              <a:endParaRPr lang="en-US" altLang="en-US" sz="2667"/>
            </a:p>
          </p:txBody>
        </p:sp>
        <p:sp>
          <p:nvSpPr>
            <p:cNvPr id="1016" name="Line 1209"/>
            <p:cNvSpPr>
              <a:spLocks noChangeShapeType="1"/>
            </p:cNvSpPr>
            <p:nvPr/>
          </p:nvSpPr>
          <p:spPr bwMode="auto">
            <a:xfrm flipH="1">
              <a:off x="167" y="776"/>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18" name="Line 1211"/>
            <p:cNvSpPr>
              <a:spLocks noChangeShapeType="1"/>
            </p:cNvSpPr>
            <p:nvPr/>
          </p:nvSpPr>
          <p:spPr bwMode="auto">
            <a:xfrm flipH="1">
              <a:off x="167" y="657"/>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19" name="Rectangle 1212"/>
            <p:cNvSpPr>
              <a:spLocks noChangeArrowheads="1"/>
            </p:cNvSpPr>
            <p:nvPr/>
          </p:nvSpPr>
          <p:spPr bwMode="auto">
            <a:xfrm>
              <a:off x="90" y="626"/>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90</a:t>
              </a:r>
              <a:endParaRPr lang="en-US" altLang="en-US" sz="2667"/>
            </a:p>
          </p:txBody>
        </p:sp>
        <p:sp>
          <p:nvSpPr>
            <p:cNvPr id="1020" name="Line 1213"/>
            <p:cNvSpPr>
              <a:spLocks noChangeShapeType="1"/>
            </p:cNvSpPr>
            <p:nvPr/>
          </p:nvSpPr>
          <p:spPr bwMode="auto">
            <a:xfrm flipH="1">
              <a:off x="167" y="537"/>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22" name="Line 1215"/>
            <p:cNvSpPr>
              <a:spLocks noChangeShapeType="1"/>
            </p:cNvSpPr>
            <p:nvPr/>
          </p:nvSpPr>
          <p:spPr bwMode="auto">
            <a:xfrm flipH="1">
              <a:off x="167" y="417"/>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23" name="Rectangle 1216"/>
            <p:cNvSpPr>
              <a:spLocks noChangeArrowheads="1"/>
            </p:cNvSpPr>
            <p:nvPr/>
          </p:nvSpPr>
          <p:spPr bwMode="auto">
            <a:xfrm>
              <a:off x="65" y="387"/>
              <a:ext cx="7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100</a:t>
              </a:r>
              <a:endParaRPr lang="en-US" altLang="en-US" sz="2667"/>
            </a:p>
          </p:txBody>
        </p:sp>
        <p:sp>
          <p:nvSpPr>
            <p:cNvPr id="1024" name="Rectangle 1217"/>
            <p:cNvSpPr>
              <a:spLocks noChangeArrowheads="1"/>
            </p:cNvSpPr>
            <p:nvPr/>
          </p:nvSpPr>
          <p:spPr bwMode="auto">
            <a:xfrm rot="16200000">
              <a:off x="-198" y="1577"/>
              <a:ext cx="437" cy="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Relative Abundance</a:t>
              </a:r>
              <a:endParaRPr lang="en-US" altLang="en-US" sz="2667" dirty="0"/>
            </a:p>
          </p:txBody>
        </p:sp>
        <p:sp>
          <p:nvSpPr>
            <p:cNvPr id="1025" name="Freeform 1218"/>
            <p:cNvSpPr>
              <a:spLocks/>
            </p:cNvSpPr>
            <p:nvPr/>
          </p:nvSpPr>
          <p:spPr bwMode="auto">
            <a:xfrm>
              <a:off x="194" y="417"/>
              <a:ext cx="1330" cy="2392"/>
            </a:xfrm>
            <a:custGeom>
              <a:avLst/>
              <a:gdLst>
                <a:gd name="T0" fmla="*/ 2 w 433"/>
                <a:gd name="T1" fmla="*/ 778 h 779"/>
                <a:gd name="T2" fmla="*/ 6 w 433"/>
                <a:gd name="T3" fmla="*/ 779 h 779"/>
                <a:gd name="T4" fmla="*/ 10 w 433"/>
                <a:gd name="T5" fmla="*/ 779 h 779"/>
                <a:gd name="T6" fmla="*/ 14 w 433"/>
                <a:gd name="T7" fmla="*/ 779 h 779"/>
                <a:gd name="T8" fmla="*/ 17 w 433"/>
                <a:gd name="T9" fmla="*/ 779 h 779"/>
                <a:gd name="T10" fmla="*/ 21 w 433"/>
                <a:gd name="T11" fmla="*/ 779 h 779"/>
                <a:gd name="T12" fmla="*/ 26 w 433"/>
                <a:gd name="T13" fmla="*/ 779 h 779"/>
                <a:gd name="T14" fmla="*/ 29 w 433"/>
                <a:gd name="T15" fmla="*/ 779 h 779"/>
                <a:gd name="T16" fmla="*/ 33 w 433"/>
                <a:gd name="T17" fmla="*/ 779 h 779"/>
                <a:gd name="T18" fmla="*/ 37 w 433"/>
                <a:gd name="T19" fmla="*/ 779 h 779"/>
                <a:gd name="T20" fmla="*/ 40 w 433"/>
                <a:gd name="T21" fmla="*/ 779 h 779"/>
                <a:gd name="T22" fmla="*/ 45 w 433"/>
                <a:gd name="T23" fmla="*/ 779 h 779"/>
                <a:gd name="T24" fmla="*/ 49 w 433"/>
                <a:gd name="T25" fmla="*/ 779 h 779"/>
                <a:gd name="T26" fmla="*/ 54 w 433"/>
                <a:gd name="T27" fmla="*/ 779 h 779"/>
                <a:gd name="T28" fmla="*/ 56 w 433"/>
                <a:gd name="T29" fmla="*/ 779 h 779"/>
                <a:gd name="T30" fmla="*/ 60 w 433"/>
                <a:gd name="T31" fmla="*/ 779 h 779"/>
                <a:gd name="T32" fmla="*/ 64 w 433"/>
                <a:gd name="T33" fmla="*/ 779 h 779"/>
                <a:gd name="T34" fmla="*/ 68 w 433"/>
                <a:gd name="T35" fmla="*/ 779 h 779"/>
                <a:gd name="T36" fmla="*/ 72 w 433"/>
                <a:gd name="T37" fmla="*/ 779 h 779"/>
                <a:gd name="T38" fmla="*/ 76 w 433"/>
                <a:gd name="T39" fmla="*/ 779 h 779"/>
                <a:gd name="T40" fmla="*/ 81 w 433"/>
                <a:gd name="T41" fmla="*/ 779 h 779"/>
                <a:gd name="T42" fmla="*/ 85 w 433"/>
                <a:gd name="T43" fmla="*/ 779 h 779"/>
                <a:gd name="T44" fmla="*/ 89 w 433"/>
                <a:gd name="T45" fmla="*/ 779 h 779"/>
                <a:gd name="T46" fmla="*/ 94 w 433"/>
                <a:gd name="T47" fmla="*/ 779 h 779"/>
                <a:gd name="T48" fmla="*/ 99 w 433"/>
                <a:gd name="T49" fmla="*/ 779 h 779"/>
                <a:gd name="T50" fmla="*/ 103 w 433"/>
                <a:gd name="T51" fmla="*/ 779 h 779"/>
                <a:gd name="T52" fmla="*/ 107 w 433"/>
                <a:gd name="T53" fmla="*/ 779 h 779"/>
                <a:gd name="T54" fmla="*/ 117 w 433"/>
                <a:gd name="T55" fmla="*/ 737 h 779"/>
                <a:gd name="T56" fmla="*/ 122 w 433"/>
                <a:gd name="T57" fmla="*/ 760 h 779"/>
                <a:gd name="T58" fmla="*/ 128 w 433"/>
                <a:gd name="T59" fmla="*/ 770 h 779"/>
                <a:gd name="T60" fmla="*/ 137 w 433"/>
                <a:gd name="T61" fmla="*/ 767 h 779"/>
                <a:gd name="T62" fmla="*/ 142 w 433"/>
                <a:gd name="T63" fmla="*/ 771 h 779"/>
                <a:gd name="T64" fmla="*/ 149 w 433"/>
                <a:gd name="T65" fmla="*/ 734 h 779"/>
                <a:gd name="T66" fmla="*/ 154 w 433"/>
                <a:gd name="T67" fmla="*/ 566 h 779"/>
                <a:gd name="T68" fmla="*/ 162 w 433"/>
                <a:gd name="T69" fmla="*/ 691 h 779"/>
                <a:gd name="T70" fmla="*/ 174 w 433"/>
                <a:gd name="T71" fmla="*/ 728 h 779"/>
                <a:gd name="T72" fmla="*/ 187 w 433"/>
                <a:gd name="T73" fmla="*/ 752 h 779"/>
                <a:gd name="T74" fmla="*/ 197 w 433"/>
                <a:gd name="T75" fmla="*/ 0 h 779"/>
                <a:gd name="T76" fmla="*/ 206 w 433"/>
                <a:gd name="T77" fmla="*/ 634 h 779"/>
                <a:gd name="T78" fmla="*/ 214 w 433"/>
                <a:gd name="T79" fmla="*/ 746 h 779"/>
                <a:gd name="T80" fmla="*/ 225 w 433"/>
                <a:gd name="T81" fmla="*/ 768 h 779"/>
                <a:gd name="T82" fmla="*/ 237 w 433"/>
                <a:gd name="T83" fmla="*/ 769 h 779"/>
                <a:gd name="T84" fmla="*/ 249 w 433"/>
                <a:gd name="T85" fmla="*/ 779 h 779"/>
                <a:gd name="T86" fmla="*/ 260 w 433"/>
                <a:gd name="T87" fmla="*/ 776 h 779"/>
                <a:gd name="T88" fmla="*/ 271 w 433"/>
                <a:gd name="T89" fmla="*/ 779 h 779"/>
                <a:gd name="T90" fmla="*/ 279 w 433"/>
                <a:gd name="T91" fmla="*/ 779 h 779"/>
                <a:gd name="T92" fmla="*/ 290 w 433"/>
                <a:gd name="T93" fmla="*/ 761 h 779"/>
                <a:gd name="T94" fmla="*/ 296 w 433"/>
                <a:gd name="T95" fmla="*/ 779 h 779"/>
                <a:gd name="T96" fmla="*/ 307 w 433"/>
                <a:gd name="T97" fmla="*/ 771 h 779"/>
                <a:gd name="T98" fmla="*/ 319 w 433"/>
                <a:gd name="T99" fmla="*/ 767 h 779"/>
                <a:gd name="T100" fmla="*/ 332 w 433"/>
                <a:gd name="T101" fmla="*/ 774 h 779"/>
                <a:gd name="T102" fmla="*/ 344 w 433"/>
                <a:gd name="T103" fmla="*/ 779 h 779"/>
                <a:gd name="T104" fmla="*/ 355 w 433"/>
                <a:gd name="T105" fmla="*/ 779 h 779"/>
                <a:gd name="T106" fmla="*/ 367 w 433"/>
                <a:gd name="T107" fmla="*/ 779 h 779"/>
                <a:gd name="T108" fmla="*/ 378 w 433"/>
                <a:gd name="T109" fmla="*/ 779 h 779"/>
                <a:gd name="T110" fmla="*/ 383 w 433"/>
                <a:gd name="T111" fmla="*/ 779 h 779"/>
                <a:gd name="T112" fmla="*/ 391 w 433"/>
                <a:gd name="T113" fmla="*/ 779 h 779"/>
                <a:gd name="T114" fmla="*/ 402 w 433"/>
                <a:gd name="T115" fmla="*/ 779 h 779"/>
                <a:gd name="T116" fmla="*/ 413 w 433"/>
                <a:gd name="T117" fmla="*/ 779 h 779"/>
                <a:gd name="T118" fmla="*/ 426 w 433"/>
                <a:gd name="T119" fmla="*/ 779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3" h="779">
                  <a:moveTo>
                    <a:pt x="0" y="778"/>
                  </a:moveTo>
                  <a:lnTo>
                    <a:pt x="0" y="778"/>
                  </a:lnTo>
                  <a:lnTo>
                    <a:pt x="1" y="779"/>
                  </a:lnTo>
                  <a:lnTo>
                    <a:pt x="2" y="778"/>
                  </a:lnTo>
                  <a:lnTo>
                    <a:pt x="3" y="778"/>
                  </a:lnTo>
                  <a:lnTo>
                    <a:pt x="4" y="779"/>
                  </a:lnTo>
                  <a:lnTo>
                    <a:pt x="5" y="779"/>
                  </a:lnTo>
                  <a:lnTo>
                    <a:pt x="6" y="779"/>
                  </a:lnTo>
                  <a:lnTo>
                    <a:pt x="8" y="779"/>
                  </a:lnTo>
                  <a:lnTo>
                    <a:pt x="9" y="779"/>
                  </a:lnTo>
                  <a:lnTo>
                    <a:pt x="10" y="779"/>
                  </a:lnTo>
                  <a:lnTo>
                    <a:pt x="10" y="779"/>
                  </a:lnTo>
                  <a:lnTo>
                    <a:pt x="11" y="779"/>
                  </a:lnTo>
                  <a:lnTo>
                    <a:pt x="12" y="779"/>
                  </a:lnTo>
                  <a:lnTo>
                    <a:pt x="13" y="779"/>
                  </a:lnTo>
                  <a:lnTo>
                    <a:pt x="14" y="779"/>
                  </a:lnTo>
                  <a:lnTo>
                    <a:pt x="15" y="779"/>
                  </a:lnTo>
                  <a:lnTo>
                    <a:pt x="16" y="779"/>
                  </a:lnTo>
                  <a:lnTo>
                    <a:pt x="16" y="779"/>
                  </a:lnTo>
                  <a:lnTo>
                    <a:pt x="17" y="779"/>
                  </a:lnTo>
                  <a:lnTo>
                    <a:pt x="18" y="779"/>
                  </a:lnTo>
                  <a:lnTo>
                    <a:pt x="19" y="779"/>
                  </a:lnTo>
                  <a:lnTo>
                    <a:pt x="20" y="779"/>
                  </a:lnTo>
                  <a:lnTo>
                    <a:pt x="21" y="779"/>
                  </a:lnTo>
                  <a:lnTo>
                    <a:pt x="22" y="779"/>
                  </a:lnTo>
                  <a:lnTo>
                    <a:pt x="23" y="779"/>
                  </a:lnTo>
                  <a:lnTo>
                    <a:pt x="24" y="779"/>
                  </a:lnTo>
                  <a:lnTo>
                    <a:pt x="26" y="779"/>
                  </a:lnTo>
                  <a:lnTo>
                    <a:pt x="26" y="779"/>
                  </a:lnTo>
                  <a:lnTo>
                    <a:pt x="26" y="779"/>
                  </a:lnTo>
                  <a:lnTo>
                    <a:pt x="28" y="779"/>
                  </a:lnTo>
                  <a:lnTo>
                    <a:pt x="29" y="779"/>
                  </a:lnTo>
                  <a:lnTo>
                    <a:pt x="30" y="779"/>
                  </a:lnTo>
                  <a:lnTo>
                    <a:pt x="31" y="779"/>
                  </a:lnTo>
                  <a:lnTo>
                    <a:pt x="32" y="779"/>
                  </a:lnTo>
                  <a:lnTo>
                    <a:pt x="33" y="779"/>
                  </a:lnTo>
                  <a:lnTo>
                    <a:pt x="34" y="779"/>
                  </a:lnTo>
                  <a:lnTo>
                    <a:pt x="35" y="779"/>
                  </a:lnTo>
                  <a:lnTo>
                    <a:pt x="36" y="779"/>
                  </a:lnTo>
                  <a:lnTo>
                    <a:pt x="37" y="779"/>
                  </a:lnTo>
                  <a:lnTo>
                    <a:pt x="38" y="779"/>
                  </a:lnTo>
                  <a:lnTo>
                    <a:pt x="39" y="779"/>
                  </a:lnTo>
                  <a:lnTo>
                    <a:pt x="39" y="779"/>
                  </a:lnTo>
                  <a:lnTo>
                    <a:pt x="40" y="779"/>
                  </a:lnTo>
                  <a:lnTo>
                    <a:pt x="41" y="779"/>
                  </a:lnTo>
                  <a:lnTo>
                    <a:pt x="42" y="779"/>
                  </a:lnTo>
                  <a:lnTo>
                    <a:pt x="43" y="779"/>
                  </a:lnTo>
                  <a:lnTo>
                    <a:pt x="45" y="779"/>
                  </a:lnTo>
                  <a:lnTo>
                    <a:pt x="46" y="779"/>
                  </a:lnTo>
                  <a:lnTo>
                    <a:pt x="47" y="779"/>
                  </a:lnTo>
                  <a:lnTo>
                    <a:pt x="48" y="779"/>
                  </a:lnTo>
                  <a:lnTo>
                    <a:pt x="49" y="779"/>
                  </a:lnTo>
                  <a:lnTo>
                    <a:pt x="50" y="779"/>
                  </a:lnTo>
                  <a:lnTo>
                    <a:pt x="51" y="779"/>
                  </a:lnTo>
                  <a:lnTo>
                    <a:pt x="52" y="779"/>
                  </a:lnTo>
                  <a:lnTo>
                    <a:pt x="54" y="779"/>
                  </a:lnTo>
                  <a:lnTo>
                    <a:pt x="54" y="779"/>
                  </a:lnTo>
                  <a:lnTo>
                    <a:pt x="54" y="779"/>
                  </a:lnTo>
                  <a:lnTo>
                    <a:pt x="55" y="779"/>
                  </a:lnTo>
                  <a:lnTo>
                    <a:pt x="56" y="779"/>
                  </a:lnTo>
                  <a:lnTo>
                    <a:pt x="58" y="779"/>
                  </a:lnTo>
                  <a:lnTo>
                    <a:pt x="58" y="779"/>
                  </a:lnTo>
                  <a:lnTo>
                    <a:pt x="58" y="779"/>
                  </a:lnTo>
                  <a:lnTo>
                    <a:pt x="60" y="779"/>
                  </a:lnTo>
                  <a:lnTo>
                    <a:pt x="61" y="779"/>
                  </a:lnTo>
                  <a:lnTo>
                    <a:pt x="62" y="779"/>
                  </a:lnTo>
                  <a:lnTo>
                    <a:pt x="63" y="779"/>
                  </a:lnTo>
                  <a:lnTo>
                    <a:pt x="64" y="779"/>
                  </a:lnTo>
                  <a:lnTo>
                    <a:pt x="65" y="779"/>
                  </a:lnTo>
                  <a:lnTo>
                    <a:pt x="66" y="779"/>
                  </a:lnTo>
                  <a:lnTo>
                    <a:pt x="67" y="779"/>
                  </a:lnTo>
                  <a:lnTo>
                    <a:pt x="68" y="779"/>
                  </a:lnTo>
                  <a:lnTo>
                    <a:pt x="69" y="779"/>
                  </a:lnTo>
                  <a:lnTo>
                    <a:pt x="70" y="779"/>
                  </a:lnTo>
                  <a:lnTo>
                    <a:pt x="71" y="779"/>
                  </a:lnTo>
                  <a:lnTo>
                    <a:pt x="72" y="779"/>
                  </a:lnTo>
                  <a:lnTo>
                    <a:pt x="73" y="778"/>
                  </a:lnTo>
                  <a:lnTo>
                    <a:pt x="74" y="779"/>
                  </a:lnTo>
                  <a:lnTo>
                    <a:pt x="75" y="779"/>
                  </a:lnTo>
                  <a:lnTo>
                    <a:pt x="76" y="779"/>
                  </a:lnTo>
                  <a:lnTo>
                    <a:pt x="77" y="779"/>
                  </a:lnTo>
                  <a:lnTo>
                    <a:pt x="79" y="779"/>
                  </a:lnTo>
                  <a:lnTo>
                    <a:pt x="80" y="779"/>
                  </a:lnTo>
                  <a:lnTo>
                    <a:pt x="81" y="779"/>
                  </a:lnTo>
                  <a:lnTo>
                    <a:pt x="82" y="779"/>
                  </a:lnTo>
                  <a:lnTo>
                    <a:pt x="83" y="779"/>
                  </a:lnTo>
                  <a:lnTo>
                    <a:pt x="84" y="779"/>
                  </a:lnTo>
                  <a:lnTo>
                    <a:pt x="85" y="779"/>
                  </a:lnTo>
                  <a:lnTo>
                    <a:pt x="86" y="779"/>
                  </a:lnTo>
                  <a:lnTo>
                    <a:pt x="87" y="779"/>
                  </a:lnTo>
                  <a:lnTo>
                    <a:pt x="88" y="779"/>
                  </a:lnTo>
                  <a:lnTo>
                    <a:pt x="89" y="779"/>
                  </a:lnTo>
                  <a:lnTo>
                    <a:pt x="90" y="779"/>
                  </a:lnTo>
                  <a:lnTo>
                    <a:pt x="92" y="779"/>
                  </a:lnTo>
                  <a:lnTo>
                    <a:pt x="93" y="779"/>
                  </a:lnTo>
                  <a:lnTo>
                    <a:pt x="94" y="779"/>
                  </a:lnTo>
                  <a:lnTo>
                    <a:pt x="95" y="779"/>
                  </a:lnTo>
                  <a:lnTo>
                    <a:pt x="96" y="779"/>
                  </a:lnTo>
                  <a:lnTo>
                    <a:pt x="98" y="779"/>
                  </a:lnTo>
                  <a:lnTo>
                    <a:pt x="99" y="779"/>
                  </a:lnTo>
                  <a:lnTo>
                    <a:pt x="100" y="779"/>
                  </a:lnTo>
                  <a:lnTo>
                    <a:pt x="101" y="779"/>
                  </a:lnTo>
                  <a:lnTo>
                    <a:pt x="102" y="779"/>
                  </a:lnTo>
                  <a:lnTo>
                    <a:pt x="103" y="779"/>
                  </a:lnTo>
                  <a:lnTo>
                    <a:pt x="104" y="779"/>
                  </a:lnTo>
                  <a:lnTo>
                    <a:pt x="105" y="779"/>
                  </a:lnTo>
                  <a:lnTo>
                    <a:pt x="106" y="779"/>
                  </a:lnTo>
                  <a:lnTo>
                    <a:pt x="107" y="779"/>
                  </a:lnTo>
                  <a:lnTo>
                    <a:pt x="109" y="778"/>
                  </a:lnTo>
                  <a:lnTo>
                    <a:pt x="110" y="775"/>
                  </a:lnTo>
                  <a:lnTo>
                    <a:pt x="113" y="751"/>
                  </a:lnTo>
                  <a:lnTo>
                    <a:pt x="117" y="737"/>
                  </a:lnTo>
                  <a:lnTo>
                    <a:pt x="118" y="745"/>
                  </a:lnTo>
                  <a:lnTo>
                    <a:pt x="120" y="750"/>
                  </a:lnTo>
                  <a:lnTo>
                    <a:pt x="121" y="755"/>
                  </a:lnTo>
                  <a:lnTo>
                    <a:pt x="122" y="760"/>
                  </a:lnTo>
                  <a:lnTo>
                    <a:pt x="123" y="762"/>
                  </a:lnTo>
                  <a:lnTo>
                    <a:pt x="125" y="765"/>
                  </a:lnTo>
                  <a:lnTo>
                    <a:pt x="127" y="764"/>
                  </a:lnTo>
                  <a:lnTo>
                    <a:pt x="128" y="770"/>
                  </a:lnTo>
                  <a:lnTo>
                    <a:pt x="131" y="768"/>
                  </a:lnTo>
                  <a:lnTo>
                    <a:pt x="134" y="768"/>
                  </a:lnTo>
                  <a:lnTo>
                    <a:pt x="136" y="766"/>
                  </a:lnTo>
                  <a:lnTo>
                    <a:pt x="137" y="767"/>
                  </a:lnTo>
                  <a:lnTo>
                    <a:pt x="138" y="769"/>
                  </a:lnTo>
                  <a:lnTo>
                    <a:pt x="140" y="770"/>
                  </a:lnTo>
                  <a:lnTo>
                    <a:pt x="141" y="769"/>
                  </a:lnTo>
                  <a:lnTo>
                    <a:pt x="142" y="771"/>
                  </a:lnTo>
                  <a:lnTo>
                    <a:pt x="143" y="766"/>
                  </a:lnTo>
                  <a:lnTo>
                    <a:pt x="146" y="756"/>
                  </a:lnTo>
                  <a:lnTo>
                    <a:pt x="147" y="750"/>
                  </a:lnTo>
                  <a:lnTo>
                    <a:pt x="149" y="734"/>
                  </a:lnTo>
                  <a:lnTo>
                    <a:pt x="150" y="713"/>
                  </a:lnTo>
                  <a:lnTo>
                    <a:pt x="152" y="669"/>
                  </a:lnTo>
                  <a:lnTo>
                    <a:pt x="153" y="602"/>
                  </a:lnTo>
                  <a:lnTo>
                    <a:pt x="154" y="566"/>
                  </a:lnTo>
                  <a:lnTo>
                    <a:pt x="156" y="563"/>
                  </a:lnTo>
                  <a:lnTo>
                    <a:pt x="157" y="568"/>
                  </a:lnTo>
                  <a:lnTo>
                    <a:pt x="159" y="634"/>
                  </a:lnTo>
                  <a:lnTo>
                    <a:pt x="162" y="691"/>
                  </a:lnTo>
                  <a:lnTo>
                    <a:pt x="165" y="700"/>
                  </a:lnTo>
                  <a:lnTo>
                    <a:pt x="169" y="721"/>
                  </a:lnTo>
                  <a:lnTo>
                    <a:pt x="171" y="729"/>
                  </a:lnTo>
                  <a:lnTo>
                    <a:pt x="174" y="728"/>
                  </a:lnTo>
                  <a:lnTo>
                    <a:pt x="177" y="730"/>
                  </a:lnTo>
                  <a:lnTo>
                    <a:pt x="180" y="726"/>
                  </a:lnTo>
                  <a:lnTo>
                    <a:pt x="183" y="736"/>
                  </a:lnTo>
                  <a:lnTo>
                    <a:pt x="187" y="752"/>
                  </a:lnTo>
                  <a:lnTo>
                    <a:pt x="189" y="725"/>
                  </a:lnTo>
                  <a:lnTo>
                    <a:pt x="191" y="602"/>
                  </a:lnTo>
                  <a:lnTo>
                    <a:pt x="194" y="204"/>
                  </a:lnTo>
                  <a:lnTo>
                    <a:pt x="197" y="0"/>
                  </a:lnTo>
                  <a:lnTo>
                    <a:pt x="200" y="258"/>
                  </a:lnTo>
                  <a:lnTo>
                    <a:pt x="201" y="352"/>
                  </a:lnTo>
                  <a:lnTo>
                    <a:pt x="204" y="575"/>
                  </a:lnTo>
                  <a:lnTo>
                    <a:pt x="206" y="634"/>
                  </a:lnTo>
                  <a:lnTo>
                    <a:pt x="208" y="686"/>
                  </a:lnTo>
                  <a:lnTo>
                    <a:pt x="211" y="713"/>
                  </a:lnTo>
                  <a:lnTo>
                    <a:pt x="213" y="732"/>
                  </a:lnTo>
                  <a:lnTo>
                    <a:pt x="214" y="746"/>
                  </a:lnTo>
                  <a:lnTo>
                    <a:pt x="216" y="754"/>
                  </a:lnTo>
                  <a:lnTo>
                    <a:pt x="219" y="765"/>
                  </a:lnTo>
                  <a:lnTo>
                    <a:pt x="222" y="767"/>
                  </a:lnTo>
                  <a:lnTo>
                    <a:pt x="225" y="768"/>
                  </a:lnTo>
                  <a:lnTo>
                    <a:pt x="228" y="772"/>
                  </a:lnTo>
                  <a:lnTo>
                    <a:pt x="231" y="771"/>
                  </a:lnTo>
                  <a:lnTo>
                    <a:pt x="234" y="768"/>
                  </a:lnTo>
                  <a:lnTo>
                    <a:pt x="237" y="769"/>
                  </a:lnTo>
                  <a:lnTo>
                    <a:pt x="240" y="777"/>
                  </a:lnTo>
                  <a:lnTo>
                    <a:pt x="243" y="779"/>
                  </a:lnTo>
                  <a:lnTo>
                    <a:pt x="246" y="768"/>
                  </a:lnTo>
                  <a:lnTo>
                    <a:pt x="249" y="779"/>
                  </a:lnTo>
                  <a:lnTo>
                    <a:pt x="252" y="779"/>
                  </a:lnTo>
                  <a:lnTo>
                    <a:pt x="253" y="779"/>
                  </a:lnTo>
                  <a:lnTo>
                    <a:pt x="256" y="777"/>
                  </a:lnTo>
                  <a:lnTo>
                    <a:pt x="260" y="776"/>
                  </a:lnTo>
                  <a:lnTo>
                    <a:pt x="263" y="777"/>
                  </a:lnTo>
                  <a:lnTo>
                    <a:pt x="266" y="779"/>
                  </a:lnTo>
                  <a:lnTo>
                    <a:pt x="269" y="779"/>
                  </a:lnTo>
                  <a:lnTo>
                    <a:pt x="271" y="779"/>
                  </a:lnTo>
                  <a:lnTo>
                    <a:pt x="272" y="779"/>
                  </a:lnTo>
                  <a:lnTo>
                    <a:pt x="275" y="779"/>
                  </a:lnTo>
                  <a:lnTo>
                    <a:pt x="276" y="779"/>
                  </a:lnTo>
                  <a:lnTo>
                    <a:pt x="279" y="779"/>
                  </a:lnTo>
                  <a:lnTo>
                    <a:pt x="282" y="779"/>
                  </a:lnTo>
                  <a:lnTo>
                    <a:pt x="285" y="775"/>
                  </a:lnTo>
                  <a:lnTo>
                    <a:pt x="288" y="771"/>
                  </a:lnTo>
                  <a:lnTo>
                    <a:pt x="290" y="761"/>
                  </a:lnTo>
                  <a:lnTo>
                    <a:pt x="291" y="773"/>
                  </a:lnTo>
                  <a:lnTo>
                    <a:pt x="293" y="779"/>
                  </a:lnTo>
                  <a:lnTo>
                    <a:pt x="294" y="773"/>
                  </a:lnTo>
                  <a:lnTo>
                    <a:pt x="296" y="779"/>
                  </a:lnTo>
                  <a:lnTo>
                    <a:pt x="298" y="779"/>
                  </a:lnTo>
                  <a:lnTo>
                    <a:pt x="301" y="779"/>
                  </a:lnTo>
                  <a:lnTo>
                    <a:pt x="304" y="775"/>
                  </a:lnTo>
                  <a:lnTo>
                    <a:pt x="307" y="771"/>
                  </a:lnTo>
                  <a:lnTo>
                    <a:pt x="310" y="762"/>
                  </a:lnTo>
                  <a:lnTo>
                    <a:pt x="313" y="752"/>
                  </a:lnTo>
                  <a:lnTo>
                    <a:pt x="316" y="757"/>
                  </a:lnTo>
                  <a:lnTo>
                    <a:pt x="319" y="767"/>
                  </a:lnTo>
                  <a:lnTo>
                    <a:pt x="323" y="771"/>
                  </a:lnTo>
                  <a:lnTo>
                    <a:pt x="326" y="768"/>
                  </a:lnTo>
                  <a:lnTo>
                    <a:pt x="329" y="772"/>
                  </a:lnTo>
                  <a:lnTo>
                    <a:pt x="332" y="774"/>
                  </a:lnTo>
                  <a:lnTo>
                    <a:pt x="335" y="774"/>
                  </a:lnTo>
                  <a:lnTo>
                    <a:pt x="338" y="775"/>
                  </a:lnTo>
                  <a:lnTo>
                    <a:pt x="341" y="774"/>
                  </a:lnTo>
                  <a:lnTo>
                    <a:pt x="344" y="779"/>
                  </a:lnTo>
                  <a:lnTo>
                    <a:pt x="346" y="779"/>
                  </a:lnTo>
                  <a:lnTo>
                    <a:pt x="349" y="774"/>
                  </a:lnTo>
                  <a:lnTo>
                    <a:pt x="352" y="779"/>
                  </a:lnTo>
                  <a:lnTo>
                    <a:pt x="355" y="779"/>
                  </a:lnTo>
                  <a:lnTo>
                    <a:pt x="358" y="775"/>
                  </a:lnTo>
                  <a:lnTo>
                    <a:pt x="361" y="779"/>
                  </a:lnTo>
                  <a:lnTo>
                    <a:pt x="364" y="779"/>
                  </a:lnTo>
                  <a:lnTo>
                    <a:pt x="367" y="779"/>
                  </a:lnTo>
                  <a:lnTo>
                    <a:pt x="370" y="779"/>
                  </a:lnTo>
                  <a:lnTo>
                    <a:pt x="373" y="779"/>
                  </a:lnTo>
                  <a:lnTo>
                    <a:pt x="376" y="779"/>
                  </a:lnTo>
                  <a:lnTo>
                    <a:pt x="378" y="779"/>
                  </a:lnTo>
                  <a:lnTo>
                    <a:pt x="379" y="779"/>
                  </a:lnTo>
                  <a:lnTo>
                    <a:pt x="380" y="779"/>
                  </a:lnTo>
                  <a:lnTo>
                    <a:pt x="381" y="779"/>
                  </a:lnTo>
                  <a:lnTo>
                    <a:pt x="383" y="779"/>
                  </a:lnTo>
                  <a:lnTo>
                    <a:pt x="384" y="779"/>
                  </a:lnTo>
                  <a:lnTo>
                    <a:pt x="386" y="779"/>
                  </a:lnTo>
                  <a:lnTo>
                    <a:pt x="388" y="779"/>
                  </a:lnTo>
                  <a:lnTo>
                    <a:pt x="391" y="779"/>
                  </a:lnTo>
                  <a:lnTo>
                    <a:pt x="394" y="779"/>
                  </a:lnTo>
                  <a:lnTo>
                    <a:pt x="397" y="779"/>
                  </a:lnTo>
                  <a:lnTo>
                    <a:pt x="399" y="779"/>
                  </a:lnTo>
                  <a:lnTo>
                    <a:pt x="402" y="779"/>
                  </a:lnTo>
                  <a:lnTo>
                    <a:pt x="405" y="779"/>
                  </a:lnTo>
                  <a:lnTo>
                    <a:pt x="409" y="779"/>
                  </a:lnTo>
                  <a:lnTo>
                    <a:pt x="411" y="779"/>
                  </a:lnTo>
                  <a:lnTo>
                    <a:pt x="413" y="779"/>
                  </a:lnTo>
                  <a:lnTo>
                    <a:pt x="416" y="778"/>
                  </a:lnTo>
                  <a:lnTo>
                    <a:pt x="419" y="779"/>
                  </a:lnTo>
                  <a:lnTo>
                    <a:pt x="422" y="776"/>
                  </a:lnTo>
                  <a:lnTo>
                    <a:pt x="426" y="779"/>
                  </a:lnTo>
                  <a:lnTo>
                    <a:pt x="429" y="779"/>
                  </a:lnTo>
                  <a:lnTo>
                    <a:pt x="432" y="779"/>
                  </a:lnTo>
                  <a:lnTo>
                    <a:pt x="433" y="779"/>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26" name="Rectangle 1219"/>
            <p:cNvSpPr>
              <a:spLocks noChangeArrowheads="1"/>
            </p:cNvSpPr>
            <p:nvPr/>
          </p:nvSpPr>
          <p:spPr bwMode="auto">
            <a:xfrm>
              <a:off x="741" y="339"/>
              <a:ext cx="12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933" dirty="0">
                  <a:solidFill>
                    <a:srgbClr val="000000"/>
                  </a:solidFill>
                </a:rPr>
                <a:t>15.26</a:t>
              </a:r>
              <a:endParaRPr lang="en-US" altLang="en-US" sz="3200" dirty="0"/>
            </a:p>
          </p:txBody>
        </p:sp>
        <p:sp>
          <p:nvSpPr>
            <p:cNvPr id="1027" name="Rectangle 1220"/>
            <p:cNvSpPr>
              <a:spLocks noChangeArrowheads="1"/>
            </p:cNvSpPr>
            <p:nvPr/>
          </p:nvSpPr>
          <p:spPr bwMode="auto">
            <a:xfrm>
              <a:off x="607" y="2063"/>
              <a:ext cx="12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933" dirty="0">
                  <a:solidFill>
                    <a:srgbClr val="000000"/>
                  </a:solidFill>
                </a:rPr>
                <a:t>14.77</a:t>
              </a:r>
              <a:endParaRPr lang="en-US" altLang="en-US" sz="3200" dirty="0"/>
            </a:p>
          </p:txBody>
        </p:sp>
        <p:sp>
          <p:nvSpPr>
            <p:cNvPr id="1028" name="Rectangle 1221"/>
            <p:cNvSpPr>
              <a:spLocks noChangeArrowheads="1"/>
            </p:cNvSpPr>
            <p:nvPr/>
          </p:nvSpPr>
          <p:spPr bwMode="auto">
            <a:xfrm>
              <a:off x="487" y="2597"/>
              <a:ext cx="12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933" dirty="0">
                  <a:solidFill>
                    <a:srgbClr val="000000"/>
                  </a:solidFill>
                </a:rPr>
                <a:t>14.30</a:t>
              </a:r>
              <a:endParaRPr lang="en-US" altLang="en-US" sz="3200" dirty="0"/>
            </a:p>
          </p:txBody>
        </p:sp>
        <p:sp>
          <p:nvSpPr>
            <p:cNvPr id="1037" name="Line 1230"/>
            <p:cNvSpPr>
              <a:spLocks noChangeShapeType="1"/>
            </p:cNvSpPr>
            <p:nvPr/>
          </p:nvSpPr>
          <p:spPr bwMode="auto">
            <a:xfrm flipV="1">
              <a:off x="200" y="2796"/>
              <a:ext cx="56" cy="3"/>
            </a:xfrm>
            <a:prstGeom prst="line">
              <a:avLst/>
            </a:prstGeom>
            <a:noFill/>
            <a:ln w="0">
              <a:solidFill>
                <a:srgbClr val="46B446"/>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39" name="Rectangle 1232"/>
            <p:cNvSpPr>
              <a:spLocks noChangeArrowheads="1"/>
            </p:cNvSpPr>
            <p:nvPr/>
          </p:nvSpPr>
          <p:spPr bwMode="auto">
            <a:xfrm>
              <a:off x="44" y="333"/>
              <a:ext cx="21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NL: 8.12E5</a:t>
              </a:r>
              <a:endParaRPr lang="en-US" altLang="en-US" sz="2667" dirty="0"/>
            </a:p>
          </p:txBody>
        </p:sp>
      </p:grpSp>
      <p:pic>
        <p:nvPicPr>
          <p:cNvPr id="7" name="Picture 4" descr="Vanquish Duo UHPLC-System für LC-MS-Arbeitsabläufe mit inversem Gradienten">
            <a:extLst>
              <a:ext uri="{FF2B5EF4-FFF2-40B4-BE49-F238E27FC236}">
                <a16:creationId xmlns:a16="http://schemas.microsoft.com/office/drawing/2014/main" id="{A24A932F-8196-7E05-5FF8-F4DF02E5F9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596" t="5926" r="18214" b="5926"/>
          <a:stretch/>
        </p:blipFill>
        <p:spPr bwMode="auto">
          <a:xfrm>
            <a:off x="2074845" y="4282967"/>
            <a:ext cx="727079" cy="11612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Orbitrap Exploris&amp;trade; 480 eLearning courses">
            <a:extLst>
              <a:ext uri="{FF2B5EF4-FFF2-40B4-BE49-F238E27FC236}">
                <a16:creationId xmlns:a16="http://schemas.microsoft.com/office/drawing/2014/main" id="{35F89546-CBD9-AA21-8954-B9FA806576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847"/>
          <a:stretch/>
        </p:blipFill>
        <p:spPr bwMode="auto">
          <a:xfrm>
            <a:off x="2801479" y="4346945"/>
            <a:ext cx="963034" cy="11178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789AD45-25A4-0749-6577-D2484EBE8D3B}"/>
              </a:ext>
            </a:extLst>
          </p:cNvPr>
          <p:cNvSpPr txBox="1"/>
          <p:nvPr/>
        </p:nvSpPr>
        <p:spPr>
          <a:xfrm>
            <a:off x="4214880" y="1461505"/>
            <a:ext cx="7514814" cy="3539430"/>
          </a:xfrm>
          <a:prstGeom prst="rect">
            <a:avLst/>
          </a:prstGeom>
          <a:noFill/>
        </p:spPr>
        <p:txBody>
          <a:bodyPr wrap="none" rtlCol="0">
            <a:spAutoFit/>
          </a:bodyPr>
          <a:lstStyle/>
          <a:p>
            <a:pPr marL="285750" indent="-285750">
              <a:buFont typeface="Arial" panose="020B0604020202020204" pitchFamily="34" charset="0"/>
              <a:buChar char="•"/>
            </a:pPr>
            <a:r>
              <a:rPr lang="en-US" sz="2800" dirty="0">
                <a:highlight>
                  <a:srgbClr val="FFFF00"/>
                </a:highlight>
              </a:rPr>
              <a:t>Was</a:t>
            </a:r>
            <a:r>
              <a:rPr lang="en-US" sz="2800" dirty="0"/>
              <a:t> </a:t>
            </a:r>
            <a:r>
              <a:rPr lang="en-US" sz="2800" dirty="0" err="1"/>
              <a:t>ist</a:t>
            </a:r>
            <a:r>
              <a:rPr lang="en-US" sz="2800" dirty="0"/>
              <a:t> </a:t>
            </a:r>
            <a:r>
              <a:rPr lang="en-US" sz="2800" dirty="0" err="1"/>
              <a:t>ein</a:t>
            </a:r>
            <a:r>
              <a:rPr lang="en-US" sz="2800" dirty="0"/>
              <a:t> Peak in LC-MS </a:t>
            </a:r>
            <a:r>
              <a:rPr lang="en-US" sz="2800" dirty="0" err="1"/>
              <a:t>Rohdaten</a:t>
            </a:r>
            <a:r>
              <a:rPr lang="en-US" sz="2800" dirty="0"/>
              <a:t>?</a:t>
            </a:r>
          </a:p>
          <a:p>
            <a:r>
              <a:rPr lang="en-US" sz="2800" dirty="0"/>
              <a:t>   </a:t>
            </a:r>
            <a:r>
              <a:rPr lang="en-DE" sz="2800" dirty="0"/>
              <a:t>What is a peak in LC-MS raw data?</a:t>
            </a:r>
            <a:endParaRPr lang="en-US" sz="2800" dirty="0"/>
          </a:p>
          <a:p>
            <a:endParaRPr lang="en-DE" sz="2800" dirty="0"/>
          </a:p>
          <a:p>
            <a:pPr marL="285750" indent="-285750">
              <a:buFont typeface="Arial" panose="020B0604020202020204" pitchFamily="34" charset="0"/>
              <a:buChar char="•"/>
            </a:pPr>
            <a:r>
              <a:rPr lang="en-US" sz="2800" dirty="0" err="1">
                <a:highlight>
                  <a:srgbClr val="FF00FF"/>
                </a:highlight>
              </a:rPr>
              <a:t>Warum</a:t>
            </a:r>
            <a:r>
              <a:rPr lang="en-US" sz="2800" dirty="0"/>
              <a:t> </a:t>
            </a:r>
            <a:r>
              <a:rPr lang="en-US" sz="2800" dirty="0" err="1"/>
              <a:t>brauchen</a:t>
            </a:r>
            <a:r>
              <a:rPr lang="en-US" sz="2800" dirty="0"/>
              <a:t> </a:t>
            </a:r>
            <a:r>
              <a:rPr lang="en-US" sz="2800" dirty="0" err="1"/>
              <a:t>wir</a:t>
            </a:r>
            <a:r>
              <a:rPr lang="en-US" sz="2800" dirty="0"/>
              <a:t> Peak-Picking in die LC-MS?</a:t>
            </a:r>
          </a:p>
          <a:p>
            <a:r>
              <a:rPr lang="en-US" sz="2800" dirty="0"/>
              <a:t>    </a:t>
            </a:r>
            <a:r>
              <a:rPr lang="en-DE" sz="2800" dirty="0"/>
              <a:t>Why we need peak picking in LC-MS?</a:t>
            </a:r>
          </a:p>
          <a:p>
            <a:pPr marL="285750" indent="-285750">
              <a:buFont typeface="Arial" panose="020B0604020202020204" pitchFamily="34" charset="0"/>
              <a:buChar char="•"/>
            </a:pPr>
            <a:endParaRPr lang="en-DE" sz="2800" dirty="0"/>
          </a:p>
          <a:p>
            <a:pPr marL="285750" indent="-285750">
              <a:buFont typeface="Arial" panose="020B0604020202020204" pitchFamily="34" charset="0"/>
              <a:buChar char="•"/>
            </a:pPr>
            <a:r>
              <a:rPr lang="en-US" sz="2800" dirty="0">
                <a:highlight>
                  <a:srgbClr val="00FFFF"/>
                </a:highlight>
              </a:rPr>
              <a:t>Wie</a:t>
            </a:r>
            <a:r>
              <a:rPr lang="en-US" sz="2800" dirty="0"/>
              <a:t> </a:t>
            </a:r>
            <a:r>
              <a:rPr lang="en-US" sz="2800" dirty="0" err="1"/>
              <a:t>macht</a:t>
            </a:r>
            <a:r>
              <a:rPr lang="en-US" sz="2800" dirty="0"/>
              <a:t> man Peak-Picking in die LC-MS?</a:t>
            </a:r>
          </a:p>
          <a:p>
            <a:r>
              <a:rPr lang="en-US" sz="2800" dirty="0"/>
              <a:t>   </a:t>
            </a:r>
            <a:r>
              <a:rPr lang="en-DE" sz="2800" dirty="0"/>
              <a:t>How to make peak picking in LC-MS?</a:t>
            </a:r>
          </a:p>
        </p:txBody>
      </p:sp>
      <p:sp>
        <p:nvSpPr>
          <p:cNvPr id="2" name="Title 1">
            <a:extLst>
              <a:ext uri="{FF2B5EF4-FFF2-40B4-BE49-F238E27FC236}">
                <a16:creationId xmlns:a16="http://schemas.microsoft.com/office/drawing/2014/main" id="{758A0873-A79B-6C05-2336-0C3C6B606418}"/>
              </a:ext>
            </a:extLst>
          </p:cNvPr>
          <p:cNvSpPr>
            <a:spLocks noGrp="1"/>
          </p:cNvSpPr>
          <p:nvPr>
            <p:ph type="title"/>
          </p:nvPr>
        </p:nvSpPr>
        <p:spPr>
          <a:xfrm>
            <a:off x="636263" y="-10013"/>
            <a:ext cx="10972800" cy="524935"/>
          </a:xfrm>
        </p:spPr>
        <p:txBody>
          <a:bodyPr>
            <a:noAutofit/>
          </a:bodyPr>
          <a:lstStyle/>
          <a:p>
            <a:r>
              <a:rPr lang="en-DE" sz="2800" dirty="0"/>
              <a:t>LC-MS Peak und Peak-Picking</a:t>
            </a:r>
          </a:p>
        </p:txBody>
      </p:sp>
      <p:sp>
        <p:nvSpPr>
          <p:cNvPr id="11" name="Rectangle 1233">
            <a:extLst>
              <a:ext uri="{FF2B5EF4-FFF2-40B4-BE49-F238E27FC236}">
                <a16:creationId xmlns:a16="http://schemas.microsoft.com/office/drawing/2014/main" id="{010A32B0-FD6E-159D-A8D1-01C89458AB8D}"/>
              </a:ext>
            </a:extLst>
          </p:cNvPr>
          <p:cNvSpPr>
            <a:spLocks noChangeArrowheads="1"/>
          </p:cNvSpPr>
          <p:nvPr/>
        </p:nvSpPr>
        <p:spPr bwMode="auto">
          <a:xfrm>
            <a:off x="711342" y="652763"/>
            <a:ext cx="9589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1400" b="1" dirty="0">
                <a:solidFill>
                  <a:srgbClr val="000000"/>
                </a:solidFill>
                <a:latin typeface="Calibri Light" panose="020F0302020204030204" pitchFamily="34" charset="0"/>
                <a:cs typeface="Calibri Light" panose="020F0302020204030204" pitchFamily="34" charset="0"/>
              </a:rPr>
              <a:t>m/z 824.54 </a:t>
            </a:r>
            <a:endParaRPr lang="en-US" altLang="en-US" sz="5400" b="1"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362319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1856E9AE-00C7-B3C3-8392-83CAFD794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860" y="985356"/>
            <a:ext cx="8028166" cy="40872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C8D98A0-B6E2-4B52-FD17-E08FCC022D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845" t="7617"/>
          <a:stretch/>
        </p:blipFill>
        <p:spPr bwMode="auto">
          <a:xfrm>
            <a:off x="7970519" y="1310640"/>
            <a:ext cx="2019507" cy="37759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4F347A6-DD03-37A3-6862-67F2271F17AA}"/>
              </a:ext>
            </a:extLst>
          </p:cNvPr>
          <p:cNvSpPr txBox="1"/>
          <p:nvPr/>
        </p:nvSpPr>
        <p:spPr>
          <a:xfrm>
            <a:off x="561621" y="6308356"/>
            <a:ext cx="10742545" cy="523220"/>
          </a:xfrm>
          <a:prstGeom prst="rect">
            <a:avLst/>
          </a:prstGeom>
          <a:noFill/>
        </p:spPr>
        <p:txBody>
          <a:bodyPr wrap="square" rtlCol="0">
            <a:spAutoFit/>
          </a:bodyPr>
          <a:lstStyle/>
          <a:p>
            <a:r>
              <a:rPr lang="en-US" sz="1400" dirty="0"/>
              <a:t>Melnikov, </a:t>
            </a:r>
            <a:r>
              <a:rPr lang="en-US" sz="1400" dirty="0" err="1"/>
              <a:t>Arsenty</a:t>
            </a:r>
            <a:r>
              <a:rPr lang="en-US" sz="1400" dirty="0"/>
              <a:t> D., Yuri P. </a:t>
            </a:r>
            <a:r>
              <a:rPr lang="en-US" sz="1400" dirty="0" err="1"/>
              <a:t>Tsentalovich</a:t>
            </a:r>
            <a:r>
              <a:rPr lang="en-US" sz="1400" dirty="0"/>
              <a:t>, and Vadim V. </a:t>
            </a:r>
            <a:r>
              <a:rPr lang="en-US" sz="1400" dirty="0" err="1"/>
              <a:t>Yanshole</a:t>
            </a:r>
            <a:r>
              <a:rPr lang="en-US" sz="1400" dirty="0"/>
              <a:t>. "Deep learning for the precise peak detection in high-resolution LC–MS data." Analytical chemistry 92.1 (2019): 588-592</a:t>
            </a:r>
            <a:endParaRPr lang="en-DE" sz="1400" dirty="0"/>
          </a:p>
        </p:txBody>
      </p:sp>
      <p:sp>
        <p:nvSpPr>
          <p:cNvPr id="3" name="Title 1">
            <a:extLst>
              <a:ext uri="{FF2B5EF4-FFF2-40B4-BE49-F238E27FC236}">
                <a16:creationId xmlns:a16="http://schemas.microsoft.com/office/drawing/2014/main" id="{420EB239-DE8B-D56E-CEA1-505A0376D163}"/>
              </a:ext>
            </a:extLst>
          </p:cNvPr>
          <p:cNvSpPr txBox="1">
            <a:spLocks/>
          </p:cNvSpPr>
          <p:nvPr/>
        </p:nvSpPr>
        <p:spPr>
          <a:xfrm>
            <a:off x="609600" y="91089"/>
            <a:ext cx="10972800" cy="524935"/>
          </a:xfrm>
          <a:prstGeom prst="rect">
            <a:avLst/>
          </a:prstGeom>
        </p:spPr>
        <p:txBody>
          <a:bodyPr vert="horz" lIns="91440" tIns="45720" rIns="91440" bIns="45720" rtlCol="0" anchor="b">
            <a:normAutofit fontScale="82500" lnSpcReduction="20000"/>
          </a:bodyPr>
          <a:lstStyle>
            <a:lvl1pPr algn="l" defTabSz="914400" rtl="0" eaLnBrk="1" latinLnBrk="0" hangingPunct="1">
              <a:lnSpc>
                <a:spcPct val="90000"/>
              </a:lnSpc>
              <a:spcBef>
                <a:spcPct val="0"/>
              </a:spcBef>
              <a:buNone/>
              <a:defRPr sz="4400" kern="1200" cap="none">
                <a:solidFill>
                  <a:schemeClr val="tx1"/>
                </a:solidFill>
                <a:latin typeface="Calibri Light" panose="020F0302020204030204" pitchFamily="34" charset="0"/>
                <a:ea typeface="+mj-ea"/>
                <a:cs typeface="+mj-cs"/>
              </a:defRPr>
            </a:lvl1pPr>
          </a:lstStyle>
          <a:p>
            <a:r>
              <a:rPr lang="en-US" dirty="0"/>
              <a:t>Next generation AI Assisted peak picking algorithms</a:t>
            </a:r>
            <a:endParaRPr lang="en-DE" dirty="0"/>
          </a:p>
        </p:txBody>
      </p:sp>
      <p:sp>
        <p:nvSpPr>
          <p:cNvPr id="2" name="TextBox 1">
            <a:extLst>
              <a:ext uri="{FF2B5EF4-FFF2-40B4-BE49-F238E27FC236}">
                <a16:creationId xmlns:a16="http://schemas.microsoft.com/office/drawing/2014/main" id="{FCC3EEE1-709A-71B6-A8FA-E628D391EC0D}"/>
              </a:ext>
            </a:extLst>
          </p:cNvPr>
          <p:cNvSpPr txBox="1"/>
          <p:nvPr/>
        </p:nvSpPr>
        <p:spPr>
          <a:xfrm>
            <a:off x="4503883" y="5441946"/>
            <a:ext cx="1970091" cy="400110"/>
          </a:xfrm>
          <a:prstGeom prst="rect">
            <a:avLst/>
          </a:prstGeom>
          <a:solidFill>
            <a:srgbClr val="FF2F92"/>
          </a:solidFill>
        </p:spPr>
        <p:txBody>
          <a:bodyPr wrap="none" rtlCol="0">
            <a:spAutoFit/>
          </a:bodyPr>
          <a:lstStyle/>
          <a:p>
            <a:r>
              <a:rPr lang="en-US" sz="2000" dirty="0">
                <a:solidFill>
                  <a:schemeClr val="bg1"/>
                </a:solidFill>
              </a:rPr>
              <a:t>Peak or no peak?</a:t>
            </a:r>
            <a:endParaRPr lang="en-DE" sz="2000" dirty="0">
              <a:solidFill>
                <a:schemeClr val="bg1"/>
              </a:solidFill>
            </a:endParaRPr>
          </a:p>
        </p:txBody>
      </p:sp>
      <p:sp>
        <p:nvSpPr>
          <p:cNvPr id="7" name="TextBox 6">
            <a:extLst>
              <a:ext uri="{FF2B5EF4-FFF2-40B4-BE49-F238E27FC236}">
                <a16:creationId xmlns:a16="http://schemas.microsoft.com/office/drawing/2014/main" id="{28CB7A37-AEAC-A9A9-CBD3-02F6EE411915}"/>
              </a:ext>
            </a:extLst>
          </p:cNvPr>
          <p:cNvSpPr txBox="1"/>
          <p:nvPr/>
        </p:nvSpPr>
        <p:spPr>
          <a:xfrm>
            <a:off x="7592205" y="5441946"/>
            <a:ext cx="3990195" cy="400110"/>
          </a:xfrm>
          <a:prstGeom prst="rect">
            <a:avLst/>
          </a:prstGeom>
          <a:solidFill>
            <a:schemeClr val="accent1"/>
          </a:solidFill>
        </p:spPr>
        <p:txBody>
          <a:bodyPr wrap="none" rtlCol="0">
            <a:spAutoFit/>
          </a:bodyPr>
          <a:lstStyle/>
          <a:p>
            <a:r>
              <a:rPr lang="en-US" sz="2000" dirty="0">
                <a:solidFill>
                  <a:schemeClr val="bg1"/>
                </a:solidFill>
              </a:rPr>
              <a:t>How many peaks? Peak boundaries?</a:t>
            </a:r>
            <a:endParaRPr lang="en-DE" sz="2000" dirty="0">
              <a:solidFill>
                <a:schemeClr val="bg1"/>
              </a:solidFill>
            </a:endParaRPr>
          </a:p>
        </p:txBody>
      </p:sp>
      <p:sp>
        <p:nvSpPr>
          <p:cNvPr id="9" name="Slide Number Placeholder 5">
            <a:extLst>
              <a:ext uri="{FF2B5EF4-FFF2-40B4-BE49-F238E27FC236}">
                <a16:creationId xmlns:a16="http://schemas.microsoft.com/office/drawing/2014/main" id="{BD049D15-3E41-CD84-AD7F-E441EFAA92E8}"/>
              </a:ext>
            </a:extLst>
          </p:cNvPr>
          <p:cNvSpPr>
            <a:spLocks noGrp="1"/>
          </p:cNvSpPr>
          <p:nvPr>
            <p:ph type="sldNum" sz="quarter" idx="4"/>
          </p:nvPr>
        </p:nvSpPr>
        <p:spPr>
          <a:xfrm>
            <a:off x="10598151" y="6427623"/>
            <a:ext cx="990600" cy="430376"/>
          </a:xfrm>
        </p:spPr>
        <p:txBody>
          <a:bodyPr/>
          <a:lstStyle/>
          <a:p>
            <a:pPr>
              <a:defRPr/>
            </a:pPr>
            <a:fld id="{04AD7245-8B54-4DB6-A787-2BC7C149B53C}" type="slidenum">
              <a:rPr lang="de-DE" altLang="de-DE" sz="1333" smtClean="0">
                <a:solidFill>
                  <a:srgbClr val="D8413E"/>
                </a:solidFill>
                <a:latin typeface="+mn-lt"/>
              </a:rPr>
              <a:pPr>
                <a:defRPr/>
              </a:pPr>
              <a:t>30</a:t>
            </a:fld>
            <a:endParaRPr lang="de-DE" altLang="de-DE" sz="1333" dirty="0">
              <a:solidFill>
                <a:srgbClr val="D8413E"/>
              </a:solidFill>
              <a:latin typeface="+mn-lt"/>
            </a:endParaRPr>
          </a:p>
        </p:txBody>
      </p:sp>
    </p:spTree>
    <p:extLst>
      <p:ext uri="{BB962C8B-B14F-4D97-AF65-F5344CB8AC3E}">
        <p14:creationId xmlns:p14="http://schemas.microsoft.com/office/powerpoint/2010/main" val="370963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20EB239-DE8B-D56E-CEA1-505A0376D163}"/>
              </a:ext>
            </a:extLst>
          </p:cNvPr>
          <p:cNvSpPr txBox="1">
            <a:spLocks/>
          </p:cNvSpPr>
          <p:nvPr/>
        </p:nvSpPr>
        <p:spPr>
          <a:xfrm>
            <a:off x="609600" y="91089"/>
            <a:ext cx="10972800" cy="524935"/>
          </a:xfrm>
          <a:prstGeom prst="rect">
            <a:avLst/>
          </a:prstGeom>
        </p:spPr>
        <p:txBody>
          <a:bodyPr vert="horz" lIns="91440" tIns="45720" rIns="91440" bIns="45720" rtlCol="0" anchor="b">
            <a:normAutofit fontScale="82500" lnSpcReduction="20000"/>
          </a:bodyPr>
          <a:lstStyle>
            <a:lvl1pPr algn="l" defTabSz="914400" rtl="0" eaLnBrk="1" latinLnBrk="0" hangingPunct="1">
              <a:lnSpc>
                <a:spcPct val="90000"/>
              </a:lnSpc>
              <a:spcBef>
                <a:spcPct val="0"/>
              </a:spcBef>
              <a:buNone/>
              <a:defRPr sz="4400" kern="1200" cap="none">
                <a:solidFill>
                  <a:schemeClr val="tx1"/>
                </a:solidFill>
                <a:latin typeface="Calibri Light" panose="020F0302020204030204" pitchFamily="34" charset="0"/>
                <a:ea typeface="+mj-ea"/>
                <a:cs typeface="+mj-cs"/>
              </a:defRPr>
            </a:lvl1pPr>
          </a:lstStyle>
          <a:p>
            <a:r>
              <a:rPr lang="en-US" dirty="0" err="1"/>
              <a:t>PeakBot</a:t>
            </a:r>
            <a:r>
              <a:rPr lang="en-US" dirty="0"/>
              <a:t> from Uni Vienna</a:t>
            </a:r>
            <a:endParaRPr lang="en-DE" dirty="0"/>
          </a:p>
        </p:txBody>
      </p:sp>
      <p:pic>
        <p:nvPicPr>
          <p:cNvPr id="6" name="Picture 5">
            <a:extLst>
              <a:ext uri="{FF2B5EF4-FFF2-40B4-BE49-F238E27FC236}">
                <a16:creationId xmlns:a16="http://schemas.microsoft.com/office/drawing/2014/main" id="{9FF7ACD9-53F9-4456-75EA-0B0CD45F4A60}"/>
              </a:ext>
            </a:extLst>
          </p:cNvPr>
          <p:cNvPicPr>
            <a:picLocks noChangeAspect="1"/>
          </p:cNvPicPr>
          <p:nvPr/>
        </p:nvPicPr>
        <p:blipFill>
          <a:blip r:embed="rId2"/>
          <a:stretch>
            <a:fillRect/>
          </a:stretch>
        </p:blipFill>
        <p:spPr>
          <a:xfrm>
            <a:off x="6303003" y="3429000"/>
            <a:ext cx="5719099" cy="2730595"/>
          </a:xfrm>
          <a:prstGeom prst="rect">
            <a:avLst/>
          </a:prstGeom>
          <a:ln w="28575">
            <a:solidFill>
              <a:schemeClr val="accent1"/>
            </a:solidFill>
          </a:ln>
        </p:spPr>
      </p:pic>
      <p:pic>
        <p:nvPicPr>
          <p:cNvPr id="1026" name="Picture 2" descr="Overview of the detection and training steps of PeakBot. The left panel shows the steps for detecting chromatographic peaks with an already trained PeakBot model, while the right panel shows the steps of training a new PeakBot model from reference LC-HRMS data">
            <a:extLst>
              <a:ext uri="{FF2B5EF4-FFF2-40B4-BE49-F238E27FC236}">
                <a16:creationId xmlns:a16="http://schemas.microsoft.com/office/drawing/2014/main" id="{53CC3218-5332-7AED-284B-0300C525A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24560"/>
            <a:ext cx="8439533" cy="32538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1B5A3E-D44A-125B-3013-68953557EC75}"/>
              </a:ext>
            </a:extLst>
          </p:cNvPr>
          <p:cNvSpPr txBox="1"/>
          <p:nvPr/>
        </p:nvSpPr>
        <p:spPr>
          <a:xfrm>
            <a:off x="568960" y="6397579"/>
            <a:ext cx="8392160" cy="369332"/>
          </a:xfrm>
          <a:prstGeom prst="rect">
            <a:avLst/>
          </a:prstGeom>
          <a:noFill/>
        </p:spPr>
        <p:txBody>
          <a:bodyPr wrap="square">
            <a:spAutoFit/>
          </a:bodyPr>
          <a:lstStyle/>
          <a:p>
            <a:r>
              <a:rPr lang="en-US" dirty="0"/>
              <a:t>https://chemnet.univie.ac.at/        https://www.youtube.com/watch?v=E50angIHCac</a:t>
            </a:r>
            <a:endParaRPr lang="en-DE" dirty="0"/>
          </a:p>
        </p:txBody>
      </p:sp>
      <p:sp>
        <p:nvSpPr>
          <p:cNvPr id="9" name="Slide Number Placeholder 5">
            <a:extLst>
              <a:ext uri="{FF2B5EF4-FFF2-40B4-BE49-F238E27FC236}">
                <a16:creationId xmlns:a16="http://schemas.microsoft.com/office/drawing/2014/main" id="{9B0C2FD5-52F3-05EA-E727-BA5DD3000142}"/>
              </a:ext>
            </a:extLst>
          </p:cNvPr>
          <p:cNvSpPr>
            <a:spLocks noGrp="1"/>
          </p:cNvSpPr>
          <p:nvPr>
            <p:ph type="sldNum" sz="quarter" idx="4"/>
          </p:nvPr>
        </p:nvSpPr>
        <p:spPr>
          <a:xfrm>
            <a:off x="10598151" y="6427623"/>
            <a:ext cx="990600" cy="430376"/>
          </a:xfrm>
        </p:spPr>
        <p:txBody>
          <a:bodyPr/>
          <a:lstStyle/>
          <a:p>
            <a:pPr>
              <a:defRPr/>
            </a:pPr>
            <a:fld id="{04AD7245-8B54-4DB6-A787-2BC7C149B53C}" type="slidenum">
              <a:rPr lang="de-DE" altLang="de-DE" sz="1333" smtClean="0">
                <a:solidFill>
                  <a:srgbClr val="D8413E"/>
                </a:solidFill>
                <a:latin typeface="+mn-lt"/>
              </a:rPr>
              <a:pPr>
                <a:defRPr/>
              </a:pPr>
              <a:t>31</a:t>
            </a:fld>
            <a:endParaRPr lang="de-DE" altLang="de-DE" sz="1333" dirty="0">
              <a:solidFill>
                <a:srgbClr val="D8413E"/>
              </a:solidFill>
              <a:latin typeface="+mn-lt"/>
            </a:endParaRPr>
          </a:p>
        </p:txBody>
      </p:sp>
      <p:grpSp>
        <p:nvGrpSpPr>
          <p:cNvPr id="21" name="Group 20">
            <a:extLst>
              <a:ext uri="{FF2B5EF4-FFF2-40B4-BE49-F238E27FC236}">
                <a16:creationId xmlns:a16="http://schemas.microsoft.com/office/drawing/2014/main" id="{08C98F3F-92A8-D470-1FF9-5796CF75F73E}"/>
              </a:ext>
            </a:extLst>
          </p:cNvPr>
          <p:cNvGrpSpPr/>
          <p:nvPr/>
        </p:nvGrpSpPr>
        <p:grpSpPr>
          <a:xfrm>
            <a:off x="2619099" y="4384604"/>
            <a:ext cx="2747561" cy="1806766"/>
            <a:chOff x="2121674" y="3926861"/>
            <a:chExt cx="3450597" cy="2269075"/>
          </a:xfrm>
        </p:grpSpPr>
        <p:pic>
          <p:nvPicPr>
            <p:cNvPr id="10" name="Picture 9">
              <a:extLst>
                <a:ext uri="{FF2B5EF4-FFF2-40B4-BE49-F238E27FC236}">
                  <a16:creationId xmlns:a16="http://schemas.microsoft.com/office/drawing/2014/main" id="{DA513F79-ACE9-C1AE-BD79-CE069F103687}"/>
                </a:ext>
              </a:extLst>
            </p:cNvPr>
            <p:cNvPicPr>
              <a:picLocks noChangeAspect="1"/>
            </p:cNvPicPr>
            <p:nvPr/>
          </p:nvPicPr>
          <p:blipFill rotWithShape="1">
            <a:blip r:embed="rId4"/>
            <a:srcRect l="7491" t="22533" r="60690" b="49908"/>
            <a:stretch/>
          </p:blipFill>
          <p:spPr>
            <a:xfrm>
              <a:off x="2216469" y="4260120"/>
              <a:ext cx="3355802" cy="1935816"/>
            </a:xfrm>
            <a:prstGeom prst="rect">
              <a:avLst/>
            </a:prstGeom>
          </p:spPr>
        </p:pic>
        <p:cxnSp>
          <p:nvCxnSpPr>
            <p:cNvPr id="11" name="Straight Arrow Connector 10">
              <a:extLst>
                <a:ext uri="{FF2B5EF4-FFF2-40B4-BE49-F238E27FC236}">
                  <a16:creationId xmlns:a16="http://schemas.microsoft.com/office/drawing/2014/main" id="{5325D048-D169-A33C-39AC-46F97595D211}"/>
                </a:ext>
              </a:extLst>
            </p:cNvPr>
            <p:cNvCxnSpPr>
              <a:cxnSpLocks/>
            </p:cNvCxnSpPr>
            <p:nvPr/>
          </p:nvCxnSpPr>
          <p:spPr>
            <a:xfrm>
              <a:off x="3003080" y="5116666"/>
              <a:ext cx="1158296" cy="938187"/>
            </a:xfrm>
            <a:prstGeom prst="straightConnector1">
              <a:avLst/>
            </a:prstGeom>
            <a:ln w="57150">
              <a:solidFill>
                <a:srgbClr val="FF2F9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636459D-40C8-D988-5C77-25B5DC50A013}"/>
                </a:ext>
              </a:extLst>
            </p:cNvPr>
            <p:cNvCxnSpPr>
              <a:cxnSpLocks/>
            </p:cNvCxnSpPr>
            <p:nvPr/>
          </p:nvCxnSpPr>
          <p:spPr>
            <a:xfrm flipV="1">
              <a:off x="3009532" y="4829449"/>
              <a:ext cx="1938454" cy="338511"/>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55D886E-7C12-1C6E-ECCF-7A101A158EA0}"/>
                </a:ext>
              </a:extLst>
            </p:cNvPr>
            <p:cNvCxnSpPr>
              <a:cxnSpLocks/>
            </p:cNvCxnSpPr>
            <p:nvPr/>
          </p:nvCxnSpPr>
          <p:spPr>
            <a:xfrm flipV="1">
              <a:off x="3018458" y="4314525"/>
              <a:ext cx="0" cy="8276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E5D5C48-6500-EEF2-AB6E-6EF03631F09A}"/>
                </a:ext>
              </a:extLst>
            </p:cNvPr>
            <p:cNvSpPr txBox="1"/>
            <p:nvPr/>
          </p:nvSpPr>
          <p:spPr>
            <a:xfrm>
              <a:off x="4821457" y="4485894"/>
              <a:ext cx="550150" cy="347877"/>
            </a:xfrm>
            <a:prstGeom prst="rect">
              <a:avLst/>
            </a:prstGeom>
            <a:noFill/>
          </p:spPr>
          <p:txBody>
            <a:bodyPr wrap="square" rtlCol="0">
              <a:spAutoFit/>
            </a:bodyPr>
            <a:lstStyle/>
            <a:p>
              <a:r>
                <a:rPr lang="en-US" sz="1200" i="1" dirty="0">
                  <a:solidFill>
                    <a:srgbClr val="0070C0"/>
                  </a:solidFill>
                </a:rPr>
                <a:t>m/z</a:t>
              </a:r>
              <a:endParaRPr lang="en-DE" sz="1200" i="1" dirty="0">
                <a:solidFill>
                  <a:srgbClr val="0070C0"/>
                </a:solidFill>
              </a:endParaRPr>
            </a:p>
          </p:txBody>
        </p:sp>
        <p:sp>
          <p:nvSpPr>
            <p:cNvPr id="15" name="TextBox 14">
              <a:extLst>
                <a:ext uri="{FF2B5EF4-FFF2-40B4-BE49-F238E27FC236}">
                  <a16:creationId xmlns:a16="http://schemas.microsoft.com/office/drawing/2014/main" id="{626A341F-2571-1118-6057-4CBB992122B4}"/>
                </a:ext>
              </a:extLst>
            </p:cNvPr>
            <p:cNvSpPr txBox="1"/>
            <p:nvPr/>
          </p:nvSpPr>
          <p:spPr>
            <a:xfrm>
              <a:off x="4161839" y="5791054"/>
              <a:ext cx="614271" cy="347877"/>
            </a:xfrm>
            <a:prstGeom prst="rect">
              <a:avLst/>
            </a:prstGeom>
            <a:noFill/>
          </p:spPr>
          <p:txBody>
            <a:bodyPr wrap="square" rtlCol="0">
              <a:spAutoFit/>
            </a:bodyPr>
            <a:lstStyle/>
            <a:p>
              <a:r>
                <a:rPr lang="en-US" sz="1200" dirty="0">
                  <a:solidFill>
                    <a:srgbClr val="FF2F92"/>
                  </a:solidFill>
                </a:rPr>
                <a:t>time</a:t>
              </a:r>
              <a:endParaRPr lang="en-DE" sz="1200" dirty="0">
                <a:solidFill>
                  <a:srgbClr val="FF2F92"/>
                </a:solidFill>
              </a:endParaRPr>
            </a:p>
          </p:txBody>
        </p:sp>
        <p:sp>
          <p:nvSpPr>
            <p:cNvPr id="16" name="TextBox 15">
              <a:extLst>
                <a:ext uri="{FF2B5EF4-FFF2-40B4-BE49-F238E27FC236}">
                  <a16:creationId xmlns:a16="http://schemas.microsoft.com/office/drawing/2014/main" id="{568B69EC-B49E-8069-8F5F-C5E868D3608D}"/>
                </a:ext>
              </a:extLst>
            </p:cNvPr>
            <p:cNvSpPr txBox="1"/>
            <p:nvPr/>
          </p:nvSpPr>
          <p:spPr>
            <a:xfrm>
              <a:off x="2121674" y="4200058"/>
              <a:ext cx="992772" cy="347877"/>
            </a:xfrm>
            <a:prstGeom prst="rect">
              <a:avLst/>
            </a:prstGeom>
            <a:noFill/>
          </p:spPr>
          <p:txBody>
            <a:bodyPr wrap="square" rtlCol="0">
              <a:spAutoFit/>
            </a:bodyPr>
            <a:lstStyle/>
            <a:p>
              <a:r>
                <a:rPr lang="en-US" sz="1200" dirty="0"/>
                <a:t>intensity</a:t>
              </a:r>
              <a:endParaRPr lang="en-DE" sz="1200" dirty="0"/>
            </a:p>
          </p:txBody>
        </p:sp>
        <p:sp>
          <p:nvSpPr>
            <p:cNvPr id="17" name="TextBox 16">
              <a:extLst>
                <a:ext uri="{FF2B5EF4-FFF2-40B4-BE49-F238E27FC236}">
                  <a16:creationId xmlns:a16="http://schemas.microsoft.com/office/drawing/2014/main" id="{5B618831-AC61-ED87-29DB-D4808AD953C0}"/>
                </a:ext>
              </a:extLst>
            </p:cNvPr>
            <p:cNvSpPr txBox="1"/>
            <p:nvPr/>
          </p:nvSpPr>
          <p:spPr>
            <a:xfrm>
              <a:off x="3022625" y="3926861"/>
              <a:ext cx="1743490" cy="347877"/>
            </a:xfrm>
            <a:prstGeom prst="rect">
              <a:avLst/>
            </a:prstGeom>
            <a:noFill/>
          </p:spPr>
          <p:txBody>
            <a:bodyPr wrap="square" rtlCol="0">
              <a:spAutoFit/>
            </a:bodyPr>
            <a:lstStyle/>
            <a:p>
              <a:r>
                <a:rPr lang="en-US" sz="1200" dirty="0"/>
                <a:t>LC-MS in </a:t>
              </a:r>
              <a:r>
                <a:rPr lang="en-US" sz="1200" b="1" dirty="0"/>
                <a:t>3D</a:t>
              </a:r>
              <a:r>
                <a:rPr lang="en-US" sz="1200" dirty="0"/>
                <a:t> plot</a:t>
              </a:r>
              <a:endParaRPr lang="en-DE" sz="1200" dirty="0"/>
            </a:p>
          </p:txBody>
        </p:sp>
      </p:grpSp>
      <p:cxnSp>
        <p:nvCxnSpPr>
          <p:cNvPr id="23" name="Straight Arrow Connector 22">
            <a:extLst>
              <a:ext uri="{FF2B5EF4-FFF2-40B4-BE49-F238E27FC236}">
                <a16:creationId xmlns:a16="http://schemas.microsoft.com/office/drawing/2014/main" id="{9837C2E4-DAEA-FADC-68AC-B2913594B365}"/>
              </a:ext>
            </a:extLst>
          </p:cNvPr>
          <p:cNvCxnSpPr>
            <a:cxnSpLocks/>
          </p:cNvCxnSpPr>
          <p:nvPr/>
        </p:nvCxnSpPr>
        <p:spPr>
          <a:xfrm>
            <a:off x="3815080" y="3605791"/>
            <a:ext cx="177800" cy="72913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4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32</a:t>
            </a:fld>
            <a:endParaRPr lang="de-DE" altLang="de-DE" sz="1333" dirty="0">
              <a:solidFill>
                <a:srgbClr val="D8413E"/>
              </a:solidFill>
              <a:latin typeface="+mn-lt"/>
            </a:endParaRPr>
          </a:p>
        </p:txBody>
      </p:sp>
      <p:sp>
        <p:nvSpPr>
          <p:cNvPr id="15" name="TextBox 14">
            <a:extLst>
              <a:ext uri="{FF2B5EF4-FFF2-40B4-BE49-F238E27FC236}">
                <a16:creationId xmlns:a16="http://schemas.microsoft.com/office/drawing/2014/main" id="{02271471-5DD4-131B-D7F3-5B68E2F5EA10}"/>
              </a:ext>
            </a:extLst>
          </p:cNvPr>
          <p:cNvSpPr txBox="1"/>
          <p:nvPr/>
        </p:nvSpPr>
        <p:spPr>
          <a:xfrm>
            <a:off x="569382" y="6308410"/>
            <a:ext cx="10787240" cy="523220"/>
          </a:xfrm>
          <a:prstGeom prst="rect">
            <a:avLst/>
          </a:prstGeom>
          <a:noFill/>
        </p:spPr>
        <p:txBody>
          <a:bodyPr wrap="square">
            <a:spAutoFit/>
          </a:bodyPr>
          <a:lstStyle/>
          <a:p>
            <a:r>
              <a:rPr lang="en-US" sz="1400" b="0" i="0" dirty="0">
                <a:effectLst/>
                <a:highlight>
                  <a:srgbClr val="FFFFFF"/>
                </a:highlight>
                <a:latin typeface="Arial" panose="020B0604020202020204" pitchFamily="34" charset="0"/>
              </a:rPr>
              <a:t>Chetnik, Kelsey, Lauren </a:t>
            </a:r>
            <a:r>
              <a:rPr lang="en-US" sz="1400" b="0" i="0" dirty="0" err="1">
                <a:effectLst/>
                <a:highlight>
                  <a:srgbClr val="FFFFFF"/>
                </a:highlight>
                <a:latin typeface="Arial" panose="020B0604020202020204" pitchFamily="34" charset="0"/>
              </a:rPr>
              <a:t>Petrick</a:t>
            </a:r>
            <a:r>
              <a:rPr lang="en-US" sz="1400" b="0" i="0" dirty="0">
                <a:effectLst/>
                <a:highlight>
                  <a:srgbClr val="FFFFFF"/>
                </a:highlight>
                <a:latin typeface="Arial" panose="020B0604020202020204" pitchFamily="34" charset="0"/>
              </a:rPr>
              <a:t>, and Gaurav Pandey. "</a:t>
            </a:r>
            <a:r>
              <a:rPr lang="en-US" sz="1400" b="0" i="0" dirty="0" err="1">
                <a:effectLst/>
                <a:highlight>
                  <a:srgbClr val="FFFFFF"/>
                </a:highlight>
                <a:latin typeface="Arial" panose="020B0604020202020204" pitchFamily="34" charset="0"/>
              </a:rPr>
              <a:t>MetaClean</a:t>
            </a:r>
            <a:r>
              <a:rPr lang="en-US" sz="1400" b="0" i="0" dirty="0">
                <a:effectLst/>
                <a:highlight>
                  <a:srgbClr val="FFFFFF"/>
                </a:highlight>
                <a:latin typeface="Arial" panose="020B0604020202020204" pitchFamily="34" charset="0"/>
              </a:rPr>
              <a:t>: a machine learning-based classifier for reduced false positive peak detection in untargeted LC–MS metabolomics data." </a:t>
            </a:r>
            <a:r>
              <a:rPr lang="en-US" sz="1400" b="0" i="1" dirty="0">
                <a:effectLst/>
                <a:highlight>
                  <a:srgbClr val="FFFFFF"/>
                </a:highlight>
                <a:latin typeface="Arial" panose="020B0604020202020204" pitchFamily="34" charset="0"/>
              </a:rPr>
              <a:t>Metabolomics</a:t>
            </a:r>
            <a:r>
              <a:rPr lang="en-US" sz="1400" b="0" i="0" dirty="0">
                <a:effectLst/>
                <a:highlight>
                  <a:srgbClr val="FFFFFF"/>
                </a:highlight>
                <a:latin typeface="Arial" panose="020B0604020202020204" pitchFamily="34" charset="0"/>
              </a:rPr>
              <a:t> 16 (2020): 1-13</a:t>
            </a:r>
            <a:endParaRPr lang="en-DE" sz="1400" dirty="0"/>
          </a:p>
        </p:txBody>
      </p:sp>
      <p:pic>
        <p:nvPicPr>
          <p:cNvPr id="1026" name="Picture 2" descr="Fig. 1">
            <a:extLst>
              <a:ext uri="{FF2B5EF4-FFF2-40B4-BE49-F238E27FC236}">
                <a16:creationId xmlns:a16="http://schemas.microsoft.com/office/drawing/2014/main" id="{A8976E92-E824-9F0F-C8D4-C11CEDC9F9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205" b="67776"/>
          <a:stretch/>
        </p:blipFill>
        <p:spPr bwMode="auto">
          <a:xfrm>
            <a:off x="2031703" y="684032"/>
            <a:ext cx="2544621" cy="221615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Fig. 1">
            <a:extLst>
              <a:ext uri="{FF2B5EF4-FFF2-40B4-BE49-F238E27FC236}">
                <a16:creationId xmlns:a16="http://schemas.microsoft.com/office/drawing/2014/main" id="{A1098DDC-4D8B-B4ED-AAEB-6C13C3D0DF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109" r="50205" b="33181"/>
          <a:stretch/>
        </p:blipFill>
        <p:spPr bwMode="auto">
          <a:xfrm>
            <a:off x="7349681" y="574210"/>
            <a:ext cx="2544620" cy="23870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ig. 1">
            <a:extLst>
              <a:ext uri="{FF2B5EF4-FFF2-40B4-BE49-F238E27FC236}">
                <a16:creationId xmlns:a16="http://schemas.microsoft.com/office/drawing/2014/main" id="{D4456763-5917-5F9F-EC63-B50EE231FB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855"/>
          <a:stretch/>
        </p:blipFill>
        <p:spPr bwMode="auto">
          <a:xfrm>
            <a:off x="4687728" y="3195492"/>
            <a:ext cx="5110201" cy="22794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ig. 1">
            <a:extLst>
              <a:ext uri="{FF2B5EF4-FFF2-40B4-BE49-F238E27FC236}">
                <a16:creationId xmlns:a16="http://schemas.microsoft.com/office/drawing/2014/main" id="{6E887593-0825-3DCB-7368-1ADE41FB30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267" t="32109" b="33181"/>
          <a:stretch/>
        </p:blipFill>
        <p:spPr bwMode="auto">
          <a:xfrm>
            <a:off x="2031703" y="3141702"/>
            <a:ext cx="2490352" cy="23870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96C0FCB-219C-DDE5-EFCF-6F812FACFE63}"/>
              </a:ext>
            </a:extLst>
          </p:cNvPr>
          <p:cNvSpPr txBox="1"/>
          <p:nvPr/>
        </p:nvSpPr>
        <p:spPr>
          <a:xfrm>
            <a:off x="1236336" y="5693865"/>
            <a:ext cx="9719327" cy="461665"/>
          </a:xfrm>
          <a:prstGeom prst="rect">
            <a:avLst/>
          </a:prstGeom>
          <a:noFill/>
        </p:spPr>
        <p:txBody>
          <a:bodyPr wrap="none" rtlCol="0">
            <a:spAutoFit/>
          </a:bodyPr>
          <a:lstStyle/>
          <a:p>
            <a:r>
              <a:rPr lang="en-DE" sz="2400" dirty="0"/>
              <a:t>In reality, almost all algorithms will face certain difficulties </a:t>
            </a:r>
            <a:r>
              <a:rPr lang="en-DE" sz="2400" b="1" dirty="0">
                <a:solidFill>
                  <a:srgbClr val="0070C0"/>
                </a:solidFill>
                <a:sym typeface="Wingdings" pitchFamily="2" charset="2"/>
              </a:rPr>
              <a:t> manual control</a:t>
            </a:r>
            <a:endParaRPr lang="en-DE" sz="2400" b="1" dirty="0">
              <a:solidFill>
                <a:srgbClr val="0070C0"/>
              </a:solidFill>
            </a:endParaRPr>
          </a:p>
        </p:txBody>
      </p:sp>
      <p:sp>
        <p:nvSpPr>
          <p:cNvPr id="5" name="Title 1">
            <a:extLst>
              <a:ext uri="{FF2B5EF4-FFF2-40B4-BE49-F238E27FC236}">
                <a16:creationId xmlns:a16="http://schemas.microsoft.com/office/drawing/2014/main" id="{336E0F18-06F7-17FB-EABB-2C8FC5FB269E}"/>
              </a:ext>
            </a:extLst>
          </p:cNvPr>
          <p:cNvSpPr>
            <a:spLocks noGrp="1"/>
          </p:cNvSpPr>
          <p:nvPr>
            <p:ph type="title"/>
          </p:nvPr>
        </p:nvSpPr>
        <p:spPr>
          <a:xfrm>
            <a:off x="609600" y="91089"/>
            <a:ext cx="10972800" cy="524935"/>
          </a:xfrm>
        </p:spPr>
        <p:txBody>
          <a:bodyPr>
            <a:normAutofit fontScale="90000"/>
          </a:bodyPr>
          <a:lstStyle/>
          <a:p>
            <a:r>
              <a:rPr lang="en-DE" dirty="0"/>
              <a:t>Review peak picking results</a:t>
            </a:r>
          </a:p>
        </p:txBody>
      </p:sp>
      <p:pic>
        <p:nvPicPr>
          <p:cNvPr id="4" name="Picture 2" descr="Fig. 1">
            <a:extLst>
              <a:ext uri="{FF2B5EF4-FFF2-40B4-BE49-F238E27FC236}">
                <a16:creationId xmlns:a16="http://schemas.microsoft.com/office/drawing/2014/main" id="{0C310284-A87D-8635-D36C-48762B1A55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18" b="67776"/>
          <a:stretch/>
        </p:blipFill>
        <p:spPr bwMode="auto">
          <a:xfrm>
            <a:off x="4737010" y="684032"/>
            <a:ext cx="2451984" cy="22161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AFBE6B2-CFE0-9719-72D4-AD9C08785B8D}"/>
              </a:ext>
            </a:extLst>
          </p:cNvPr>
          <p:cNvSpPr txBox="1"/>
          <p:nvPr/>
        </p:nvSpPr>
        <p:spPr>
          <a:xfrm>
            <a:off x="211716" y="1625963"/>
            <a:ext cx="1744901" cy="400110"/>
          </a:xfrm>
          <a:prstGeom prst="rect">
            <a:avLst/>
          </a:prstGeom>
          <a:solidFill>
            <a:schemeClr val="accent2"/>
          </a:solidFill>
        </p:spPr>
        <p:txBody>
          <a:bodyPr wrap="none" rtlCol="0">
            <a:spAutoFit/>
          </a:bodyPr>
          <a:lstStyle/>
          <a:p>
            <a:r>
              <a:rPr lang="en-DE" sz="2000" dirty="0">
                <a:solidFill>
                  <a:schemeClr val="bg1"/>
                </a:solidFill>
              </a:rPr>
              <a:t>Identified Peak</a:t>
            </a:r>
          </a:p>
        </p:txBody>
      </p:sp>
      <p:sp>
        <p:nvSpPr>
          <p:cNvPr id="8" name="TextBox 7">
            <a:extLst>
              <a:ext uri="{FF2B5EF4-FFF2-40B4-BE49-F238E27FC236}">
                <a16:creationId xmlns:a16="http://schemas.microsoft.com/office/drawing/2014/main" id="{94843EFC-500E-25D7-246D-51A12CABB8AC}"/>
              </a:ext>
            </a:extLst>
          </p:cNvPr>
          <p:cNvSpPr txBox="1"/>
          <p:nvPr/>
        </p:nvSpPr>
        <p:spPr>
          <a:xfrm>
            <a:off x="136632" y="2336519"/>
            <a:ext cx="1895071" cy="400110"/>
          </a:xfrm>
          <a:prstGeom prst="rect">
            <a:avLst/>
          </a:prstGeom>
          <a:solidFill>
            <a:srgbClr val="002060"/>
          </a:solidFill>
        </p:spPr>
        <p:txBody>
          <a:bodyPr wrap="none" rtlCol="0">
            <a:spAutoFit/>
          </a:bodyPr>
          <a:lstStyle/>
          <a:p>
            <a:r>
              <a:rPr lang="en-DE" sz="2000" dirty="0">
                <a:solidFill>
                  <a:schemeClr val="bg1"/>
                </a:solidFill>
              </a:rPr>
              <a:t>Not part of peak</a:t>
            </a:r>
          </a:p>
        </p:txBody>
      </p:sp>
      <p:grpSp>
        <p:nvGrpSpPr>
          <p:cNvPr id="12" name="Group 11">
            <a:extLst>
              <a:ext uri="{FF2B5EF4-FFF2-40B4-BE49-F238E27FC236}">
                <a16:creationId xmlns:a16="http://schemas.microsoft.com/office/drawing/2014/main" id="{7D6DADFB-B713-CE43-A5EE-41949ADACCA5}"/>
              </a:ext>
            </a:extLst>
          </p:cNvPr>
          <p:cNvGrpSpPr/>
          <p:nvPr/>
        </p:nvGrpSpPr>
        <p:grpSpPr>
          <a:xfrm>
            <a:off x="7287948" y="102983"/>
            <a:ext cx="4428842" cy="5628309"/>
            <a:chOff x="7287948" y="102983"/>
            <a:chExt cx="4428842" cy="5628309"/>
          </a:xfrm>
        </p:grpSpPr>
        <p:pic>
          <p:nvPicPr>
            <p:cNvPr id="9" name="Picture 8">
              <a:extLst>
                <a:ext uri="{FF2B5EF4-FFF2-40B4-BE49-F238E27FC236}">
                  <a16:creationId xmlns:a16="http://schemas.microsoft.com/office/drawing/2014/main" id="{0B5D53B9-3E7C-F0A5-E77C-8CC46D7B2314}"/>
                </a:ext>
              </a:extLst>
            </p:cNvPr>
            <p:cNvPicPr>
              <a:picLocks noChangeAspect="1"/>
            </p:cNvPicPr>
            <p:nvPr/>
          </p:nvPicPr>
          <p:blipFill>
            <a:blip r:embed="rId3"/>
            <a:stretch>
              <a:fillRect/>
            </a:stretch>
          </p:blipFill>
          <p:spPr>
            <a:xfrm>
              <a:off x="7287948" y="102983"/>
              <a:ext cx="4300804" cy="5628309"/>
            </a:xfrm>
            <a:prstGeom prst="rect">
              <a:avLst/>
            </a:prstGeom>
            <a:ln>
              <a:solidFill>
                <a:schemeClr val="accent2"/>
              </a:solidFill>
            </a:ln>
          </p:spPr>
        </p:pic>
        <p:sp>
          <p:nvSpPr>
            <p:cNvPr id="11" name="TextBox 10">
              <a:extLst>
                <a:ext uri="{FF2B5EF4-FFF2-40B4-BE49-F238E27FC236}">
                  <a16:creationId xmlns:a16="http://schemas.microsoft.com/office/drawing/2014/main" id="{AD854E4D-7DB1-10B1-2BD8-0BAA55122485}"/>
                </a:ext>
              </a:extLst>
            </p:cNvPr>
            <p:cNvSpPr txBox="1"/>
            <p:nvPr/>
          </p:nvSpPr>
          <p:spPr>
            <a:xfrm>
              <a:off x="7415986" y="4815378"/>
              <a:ext cx="4300804" cy="338554"/>
            </a:xfrm>
            <a:prstGeom prst="rect">
              <a:avLst/>
            </a:prstGeom>
            <a:noFill/>
          </p:spPr>
          <p:txBody>
            <a:bodyPr wrap="square">
              <a:spAutoFit/>
            </a:bodyPr>
            <a:lstStyle/>
            <a:p>
              <a:r>
                <a:rPr lang="en-DE" sz="1600" dirty="0"/>
                <a:t>linkedin.com/in/dr-biswapriya-misra-724ba51aa/</a:t>
              </a:r>
            </a:p>
          </p:txBody>
        </p:sp>
      </p:grpSp>
    </p:spTree>
    <p:extLst>
      <p:ext uri="{BB962C8B-B14F-4D97-AF65-F5344CB8AC3E}">
        <p14:creationId xmlns:p14="http://schemas.microsoft.com/office/powerpoint/2010/main" val="67614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33</a:t>
            </a:fld>
            <a:endParaRPr lang="de-DE" altLang="de-DE" sz="1333" dirty="0">
              <a:solidFill>
                <a:srgbClr val="D8413E"/>
              </a:solidFill>
              <a:latin typeface="+mn-lt"/>
            </a:endParaRPr>
          </a:p>
        </p:txBody>
      </p:sp>
      <p:pic>
        <p:nvPicPr>
          <p:cNvPr id="12" name="Picture 11" descr="A black background with a black square&#10;&#10;Description automatically generated with medium confidence">
            <a:extLst>
              <a:ext uri="{FF2B5EF4-FFF2-40B4-BE49-F238E27FC236}">
                <a16:creationId xmlns:a16="http://schemas.microsoft.com/office/drawing/2014/main" id="{2A4EE2E4-7028-305E-236F-DA991931D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6894" y="1025678"/>
            <a:ext cx="1425937" cy="1425937"/>
          </a:xfrm>
          <a:prstGeom prst="rect">
            <a:avLst/>
          </a:prstGeom>
        </p:spPr>
      </p:pic>
      <p:pic>
        <p:nvPicPr>
          <p:cNvPr id="16" name="Graphic 15" descr="Images outline">
            <a:extLst>
              <a:ext uri="{FF2B5EF4-FFF2-40B4-BE49-F238E27FC236}">
                <a16:creationId xmlns:a16="http://schemas.microsoft.com/office/drawing/2014/main" id="{1C9C32C7-CAC1-D0C7-28AA-18DCD589DA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2419" y="857168"/>
            <a:ext cx="1800146" cy="1800146"/>
          </a:xfrm>
          <a:prstGeom prst="rect">
            <a:avLst/>
          </a:prstGeom>
        </p:spPr>
      </p:pic>
      <p:sp>
        <p:nvSpPr>
          <p:cNvPr id="2" name="Title 1">
            <a:extLst>
              <a:ext uri="{FF2B5EF4-FFF2-40B4-BE49-F238E27FC236}">
                <a16:creationId xmlns:a16="http://schemas.microsoft.com/office/drawing/2014/main" id="{3BC999ED-DF2E-FD5D-F20A-129F42525A57}"/>
              </a:ext>
            </a:extLst>
          </p:cNvPr>
          <p:cNvSpPr txBox="1">
            <a:spLocks/>
          </p:cNvSpPr>
          <p:nvPr/>
        </p:nvSpPr>
        <p:spPr>
          <a:xfrm>
            <a:off x="6583477" y="2189148"/>
            <a:ext cx="3658660" cy="524935"/>
          </a:xfrm>
          <a:prstGeom prst="rect">
            <a:avLst/>
          </a:prstGeom>
        </p:spPr>
        <p:txBody>
          <a:bodyPr vert="horz" lIns="91440" tIns="45720" rIns="91440" bIns="45720" rtlCol="0" anchor="b">
            <a:normAutofit fontScale="60000" lnSpcReduction="20000"/>
          </a:bodyPr>
          <a:lstStyle>
            <a:lvl1pPr algn="l" defTabSz="914400" rtl="0" eaLnBrk="1" latinLnBrk="0" hangingPunct="1">
              <a:lnSpc>
                <a:spcPct val="90000"/>
              </a:lnSpc>
              <a:spcBef>
                <a:spcPct val="0"/>
              </a:spcBef>
              <a:buNone/>
              <a:defRPr sz="4400" kern="1200" cap="none">
                <a:solidFill>
                  <a:schemeClr val="tx1"/>
                </a:solidFill>
                <a:latin typeface="Calibri Light" panose="020F0302020204030204" pitchFamily="34" charset="0"/>
                <a:ea typeface="+mj-ea"/>
                <a:cs typeface="+mj-cs"/>
              </a:defRPr>
            </a:lvl1pPr>
          </a:lstStyle>
          <a:p>
            <a:pPr>
              <a:lnSpc>
                <a:spcPct val="120000"/>
              </a:lnSpc>
            </a:pPr>
            <a:endParaRPr lang="en-DE" dirty="0"/>
          </a:p>
        </p:txBody>
      </p:sp>
      <p:graphicFrame>
        <p:nvGraphicFramePr>
          <p:cNvPr id="11" name="Table 10">
            <a:extLst>
              <a:ext uri="{FF2B5EF4-FFF2-40B4-BE49-F238E27FC236}">
                <a16:creationId xmlns:a16="http://schemas.microsoft.com/office/drawing/2014/main" id="{3C426F97-8CF2-8FFA-2108-362882C4FCC8}"/>
              </a:ext>
            </a:extLst>
          </p:cNvPr>
          <p:cNvGraphicFramePr>
            <a:graphicFrameLocks noGrp="1"/>
          </p:cNvGraphicFramePr>
          <p:nvPr>
            <p:extLst>
              <p:ext uri="{D42A27DB-BD31-4B8C-83A1-F6EECF244321}">
                <p14:modId xmlns:p14="http://schemas.microsoft.com/office/powerpoint/2010/main" val="4248717636"/>
              </p:ext>
            </p:extLst>
          </p:nvPr>
        </p:nvGraphicFramePr>
        <p:xfrm>
          <a:off x="712100" y="1095984"/>
          <a:ext cx="1847634" cy="1388901"/>
        </p:xfrm>
        <a:graphic>
          <a:graphicData uri="http://schemas.openxmlformats.org/drawingml/2006/table">
            <a:tbl>
              <a:tblPr firstRow="1" bandRow="1">
                <a:tableStyleId>{073A0DAA-6AF3-43AB-8588-CEC1D06C72B9}</a:tableStyleId>
              </a:tblPr>
              <a:tblGrid>
                <a:gridCol w="615878">
                  <a:extLst>
                    <a:ext uri="{9D8B030D-6E8A-4147-A177-3AD203B41FA5}">
                      <a16:colId xmlns:a16="http://schemas.microsoft.com/office/drawing/2014/main" val="842551119"/>
                    </a:ext>
                  </a:extLst>
                </a:gridCol>
                <a:gridCol w="615878">
                  <a:extLst>
                    <a:ext uri="{9D8B030D-6E8A-4147-A177-3AD203B41FA5}">
                      <a16:colId xmlns:a16="http://schemas.microsoft.com/office/drawing/2014/main" val="2071289815"/>
                    </a:ext>
                  </a:extLst>
                </a:gridCol>
                <a:gridCol w="615878">
                  <a:extLst>
                    <a:ext uri="{9D8B030D-6E8A-4147-A177-3AD203B41FA5}">
                      <a16:colId xmlns:a16="http://schemas.microsoft.com/office/drawing/2014/main" val="3785934045"/>
                    </a:ext>
                  </a:extLst>
                </a:gridCol>
              </a:tblGrid>
              <a:tr h="176112">
                <a:tc>
                  <a:txBody>
                    <a:bodyPr/>
                    <a:lstStyle/>
                    <a:p>
                      <a:pPr algn="ctr"/>
                      <a:r>
                        <a:rPr lang="en-DE" sz="1000" dirty="0"/>
                        <a:t>m/z</a:t>
                      </a:r>
                      <a:endParaRPr lang="en-DE" sz="1000" i="1" dirty="0"/>
                    </a:p>
                  </a:txBody>
                  <a:tcPr marL="47742" marR="47742" marT="23871" marB="23871" anchor="ctr"/>
                </a:tc>
                <a:tc>
                  <a:txBody>
                    <a:bodyPr/>
                    <a:lstStyle/>
                    <a:p>
                      <a:pPr algn="ctr"/>
                      <a:r>
                        <a:rPr lang="en-DE" sz="1000" dirty="0"/>
                        <a:t>RT</a:t>
                      </a:r>
                    </a:p>
                  </a:txBody>
                  <a:tcPr marL="47742" marR="47742" marT="23871" marB="23871" anchor="ctr"/>
                </a:tc>
                <a:tc>
                  <a:txBody>
                    <a:bodyPr/>
                    <a:lstStyle/>
                    <a:p>
                      <a:pPr algn="ctr"/>
                      <a:r>
                        <a:rPr lang="en-DE" sz="1000" dirty="0"/>
                        <a:t>i</a:t>
                      </a:r>
                    </a:p>
                  </a:txBody>
                  <a:tcPr marL="47742" marR="47742" marT="23871" marB="23871" anchor="ctr"/>
                </a:tc>
                <a:extLst>
                  <a:ext uri="{0D108BD9-81ED-4DB2-BD59-A6C34878D82A}">
                    <a16:rowId xmlns:a16="http://schemas.microsoft.com/office/drawing/2014/main" val="2816712836"/>
                  </a:ext>
                </a:extLst>
              </a:tr>
              <a:tr h="176112">
                <a:tc>
                  <a:txBody>
                    <a:bodyPr/>
                    <a:lstStyle/>
                    <a:p>
                      <a:pPr algn="ctr"/>
                      <a:r>
                        <a:rPr lang="en-DE" sz="1000" dirty="0"/>
                        <a:t>…</a:t>
                      </a:r>
                    </a:p>
                  </a:txBody>
                  <a:tcPr marL="47742" marR="47742" marT="23871" marB="23871" anchor="ctr"/>
                </a:tc>
                <a:tc>
                  <a:txBody>
                    <a:bodyPr/>
                    <a:lstStyle/>
                    <a:p>
                      <a:pPr algn="ctr"/>
                      <a:r>
                        <a:rPr lang="en-DE" sz="1000" dirty="0"/>
                        <a:t>…</a:t>
                      </a:r>
                    </a:p>
                  </a:txBody>
                  <a:tcPr marL="47742" marR="47742" marT="23871" marB="23871" anchor="ctr"/>
                </a:tc>
                <a:tc>
                  <a:txBody>
                    <a:bodyPr/>
                    <a:lstStyle/>
                    <a:p>
                      <a:pPr algn="ctr"/>
                      <a:r>
                        <a:rPr lang="en-DE" sz="1000" dirty="0"/>
                        <a:t>…</a:t>
                      </a:r>
                    </a:p>
                  </a:txBody>
                  <a:tcPr marL="47742" marR="47742" marT="23871" marB="23871" anchor="ctr"/>
                </a:tc>
                <a:extLst>
                  <a:ext uri="{0D108BD9-81ED-4DB2-BD59-A6C34878D82A}">
                    <a16:rowId xmlns:a16="http://schemas.microsoft.com/office/drawing/2014/main" val="211184552"/>
                  </a:ext>
                </a:extLst>
              </a:tr>
              <a:tr h="2628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DE" sz="1000" dirty="0"/>
                        <a:t>824.5449</a:t>
                      </a:r>
                    </a:p>
                  </a:txBody>
                  <a:tcPr marL="47742" marR="47742" marT="23871" marB="23871" anchor="ctr"/>
                </a:tc>
                <a:tc>
                  <a:txBody>
                    <a:bodyPr/>
                    <a:lstStyle/>
                    <a:p>
                      <a:pPr algn="ctr"/>
                      <a:r>
                        <a:rPr lang="en-DE" sz="1000" dirty="0"/>
                        <a:t>17.06</a:t>
                      </a:r>
                    </a:p>
                  </a:txBody>
                  <a:tcPr marL="47742" marR="47742" marT="23871" marB="23871" anchor="ctr"/>
                </a:tc>
                <a:tc>
                  <a:txBody>
                    <a:bodyPr/>
                    <a:lstStyle/>
                    <a:p>
                      <a:pPr algn="ctr"/>
                      <a:r>
                        <a:rPr lang="en-DE" sz="1000" dirty="0"/>
                        <a:t>11000</a:t>
                      </a:r>
                    </a:p>
                  </a:txBody>
                  <a:tcPr marL="47742" marR="47742" marT="23871" marB="23871" anchor="ctr"/>
                </a:tc>
                <a:extLst>
                  <a:ext uri="{0D108BD9-81ED-4DB2-BD59-A6C34878D82A}">
                    <a16:rowId xmlns:a16="http://schemas.microsoft.com/office/drawing/2014/main" val="3001551375"/>
                  </a:ext>
                </a:extLst>
              </a:tr>
              <a:tr h="2628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DE" sz="1000" dirty="0"/>
                        <a:t>824.5447</a:t>
                      </a:r>
                    </a:p>
                  </a:txBody>
                  <a:tcPr marL="47742" marR="47742" marT="23871" marB="23871" anchor="ctr"/>
                </a:tc>
                <a:tc>
                  <a:txBody>
                    <a:bodyPr/>
                    <a:lstStyle/>
                    <a:p>
                      <a:pPr algn="ctr"/>
                      <a:r>
                        <a:rPr lang="en-DE" sz="1000" dirty="0"/>
                        <a:t>17.08</a:t>
                      </a:r>
                    </a:p>
                  </a:txBody>
                  <a:tcPr marL="47742" marR="47742" marT="23871" marB="23871" anchor="ctr"/>
                </a:tc>
                <a:tc>
                  <a:txBody>
                    <a:bodyPr/>
                    <a:lstStyle/>
                    <a:p>
                      <a:pPr algn="ctr"/>
                      <a:r>
                        <a:rPr lang="en-DE" sz="1000" dirty="0"/>
                        <a:t>27500</a:t>
                      </a:r>
                    </a:p>
                  </a:txBody>
                  <a:tcPr marL="47742" marR="47742" marT="23871" marB="23871" anchor="ctr"/>
                </a:tc>
                <a:extLst>
                  <a:ext uri="{0D108BD9-81ED-4DB2-BD59-A6C34878D82A}">
                    <a16:rowId xmlns:a16="http://schemas.microsoft.com/office/drawing/2014/main" val="294873359"/>
                  </a:ext>
                </a:extLst>
              </a:tr>
              <a:tr h="2628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DE" sz="1000" dirty="0"/>
                        <a:t>824.5445</a:t>
                      </a:r>
                    </a:p>
                  </a:txBody>
                  <a:tcPr marL="47742" marR="47742" marT="23871" marB="23871" anchor="ctr"/>
                </a:tc>
                <a:tc>
                  <a:txBody>
                    <a:bodyPr/>
                    <a:lstStyle/>
                    <a:p>
                      <a:pPr algn="ctr"/>
                      <a:r>
                        <a:rPr lang="en-DE" sz="1000" dirty="0"/>
                        <a:t>17.09</a:t>
                      </a:r>
                    </a:p>
                  </a:txBody>
                  <a:tcPr marL="47742" marR="47742" marT="23871" marB="23871" anchor="ctr"/>
                </a:tc>
                <a:tc>
                  <a:txBody>
                    <a:bodyPr/>
                    <a:lstStyle/>
                    <a:p>
                      <a:pPr algn="ctr"/>
                      <a:r>
                        <a:rPr lang="en-DE" sz="1000" dirty="0"/>
                        <a:t>17300</a:t>
                      </a:r>
                    </a:p>
                  </a:txBody>
                  <a:tcPr marL="47742" marR="47742" marT="23871" marB="23871" anchor="ctr"/>
                </a:tc>
                <a:extLst>
                  <a:ext uri="{0D108BD9-81ED-4DB2-BD59-A6C34878D82A}">
                    <a16:rowId xmlns:a16="http://schemas.microsoft.com/office/drawing/2014/main" val="3380822920"/>
                  </a:ext>
                </a:extLst>
              </a:tr>
              <a:tr h="176112">
                <a:tc>
                  <a:txBody>
                    <a:bodyPr/>
                    <a:lstStyle/>
                    <a:p>
                      <a:pPr algn="ctr"/>
                      <a:r>
                        <a:rPr lang="en-DE" sz="1000" dirty="0"/>
                        <a:t>…</a:t>
                      </a:r>
                    </a:p>
                  </a:txBody>
                  <a:tcPr marL="47742" marR="47742" marT="23871" marB="23871" anchor="ctr"/>
                </a:tc>
                <a:tc>
                  <a:txBody>
                    <a:bodyPr/>
                    <a:lstStyle/>
                    <a:p>
                      <a:pPr algn="ctr"/>
                      <a:r>
                        <a:rPr lang="en-DE" sz="1000" dirty="0"/>
                        <a:t>…</a:t>
                      </a:r>
                    </a:p>
                  </a:txBody>
                  <a:tcPr marL="47742" marR="47742" marT="23871" marB="23871" anchor="ctr"/>
                </a:tc>
                <a:tc>
                  <a:txBody>
                    <a:bodyPr/>
                    <a:lstStyle/>
                    <a:p>
                      <a:pPr algn="ctr"/>
                      <a:r>
                        <a:rPr lang="en-DE" sz="1000" dirty="0"/>
                        <a:t>…</a:t>
                      </a:r>
                    </a:p>
                  </a:txBody>
                  <a:tcPr marL="47742" marR="47742" marT="23871" marB="23871" anchor="ctr"/>
                </a:tc>
                <a:extLst>
                  <a:ext uri="{0D108BD9-81ED-4DB2-BD59-A6C34878D82A}">
                    <a16:rowId xmlns:a16="http://schemas.microsoft.com/office/drawing/2014/main" val="2887377602"/>
                  </a:ext>
                </a:extLst>
              </a:tr>
            </a:tbl>
          </a:graphicData>
        </a:graphic>
      </p:graphicFrame>
      <p:sp>
        <p:nvSpPr>
          <p:cNvPr id="8" name="Title 1">
            <a:extLst>
              <a:ext uri="{FF2B5EF4-FFF2-40B4-BE49-F238E27FC236}">
                <a16:creationId xmlns:a16="http://schemas.microsoft.com/office/drawing/2014/main" id="{262D73F4-B375-B284-9B28-0879F9727F11}"/>
              </a:ext>
            </a:extLst>
          </p:cNvPr>
          <p:cNvSpPr txBox="1">
            <a:spLocks/>
          </p:cNvSpPr>
          <p:nvPr/>
        </p:nvSpPr>
        <p:spPr>
          <a:xfrm>
            <a:off x="609600" y="91089"/>
            <a:ext cx="4677103" cy="524935"/>
          </a:xfrm>
          <a:prstGeom prst="rect">
            <a:avLst/>
          </a:prstGeom>
        </p:spPr>
        <p:txBody>
          <a:bodyPr vert="horz" lIns="91440" tIns="45720" rIns="91440" bIns="45720" rtlCol="0" anchor="b">
            <a:normAutofit fontScale="82500" lnSpcReduction="20000"/>
          </a:bodyPr>
          <a:lstStyle>
            <a:lvl1pPr algn="l" defTabSz="914400" rtl="0" eaLnBrk="1" latinLnBrk="0" hangingPunct="1">
              <a:lnSpc>
                <a:spcPct val="90000"/>
              </a:lnSpc>
              <a:spcBef>
                <a:spcPct val="0"/>
              </a:spcBef>
              <a:buNone/>
              <a:defRPr sz="4400" kern="1200" cap="none">
                <a:solidFill>
                  <a:schemeClr val="tx1"/>
                </a:solidFill>
                <a:latin typeface="Calibri Light" panose="020F0302020204030204" pitchFamily="34" charset="0"/>
                <a:ea typeface="+mj-ea"/>
                <a:cs typeface="+mj-cs"/>
              </a:defRPr>
            </a:lvl1pPr>
          </a:lstStyle>
          <a:p>
            <a:r>
              <a:rPr lang="en-US" dirty="0"/>
              <a:t>Innovative thinking!</a:t>
            </a:r>
            <a:endParaRPr lang="en-DE" dirty="0"/>
          </a:p>
        </p:txBody>
      </p:sp>
      <p:sp>
        <p:nvSpPr>
          <p:cNvPr id="15" name="Title 1">
            <a:extLst>
              <a:ext uri="{FF2B5EF4-FFF2-40B4-BE49-F238E27FC236}">
                <a16:creationId xmlns:a16="http://schemas.microsoft.com/office/drawing/2014/main" id="{ED92C4E0-8ACE-33C7-C929-DAF411F2013C}"/>
              </a:ext>
            </a:extLst>
          </p:cNvPr>
          <p:cNvSpPr txBox="1">
            <a:spLocks/>
          </p:cNvSpPr>
          <p:nvPr/>
        </p:nvSpPr>
        <p:spPr>
          <a:xfrm>
            <a:off x="3948583" y="607855"/>
            <a:ext cx="2583615" cy="48812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cap="none">
                <a:solidFill>
                  <a:schemeClr val="tx1"/>
                </a:solidFill>
                <a:latin typeface="Calibri Light" panose="020F0302020204030204" pitchFamily="34" charset="0"/>
                <a:ea typeface="+mj-ea"/>
                <a:cs typeface="+mj-cs"/>
              </a:defRPr>
            </a:lvl1pPr>
          </a:lstStyle>
          <a:p>
            <a:pPr>
              <a:lnSpc>
                <a:spcPct val="120000"/>
              </a:lnSpc>
            </a:pPr>
            <a:r>
              <a:rPr lang="en-DE" sz="2000" b="1" dirty="0">
                <a:solidFill>
                  <a:srgbClr val="0070C0"/>
                </a:solidFill>
              </a:rPr>
              <a:t>!! Peaks are images !!</a:t>
            </a:r>
          </a:p>
        </p:txBody>
      </p:sp>
      <p:sp>
        <p:nvSpPr>
          <p:cNvPr id="17" name="Title 1">
            <a:extLst>
              <a:ext uri="{FF2B5EF4-FFF2-40B4-BE49-F238E27FC236}">
                <a16:creationId xmlns:a16="http://schemas.microsoft.com/office/drawing/2014/main" id="{33503434-F19D-6617-1A56-A440FD8C679C}"/>
              </a:ext>
            </a:extLst>
          </p:cNvPr>
          <p:cNvSpPr txBox="1">
            <a:spLocks/>
          </p:cNvSpPr>
          <p:nvPr/>
        </p:nvSpPr>
        <p:spPr>
          <a:xfrm>
            <a:off x="487501" y="3003711"/>
            <a:ext cx="5703092" cy="62341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cap="none">
                <a:solidFill>
                  <a:schemeClr val="tx1"/>
                </a:solidFill>
                <a:latin typeface="Calibri Light" panose="020F0302020204030204" pitchFamily="34" charset="0"/>
                <a:ea typeface="+mj-ea"/>
                <a:cs typeface="+mj-cs"/>
              </a:defRPr>
            </a:lvl1pPr>
          </a:lstStyle>
          <a:p>
            <a:pPr>
              <a:lnSpc>
                <a:spcPct val="120000"/>
              </a:lnSpc>
            </a:pPr>
            <a:endParaRPr lang="en-DE" sz="1600" b="1" dirty="0">
              <a:solidFill>
                <a:srgbClr val="0070C0"/>
              </a:solidFill>
            </a:endParaRPr>
          </a:p>
        </p:txBody>
      </p:sp>
      <p:sp>
        <p:nvSpPr>
          <p:cNvPr id="21" name="TextBox 20">
            <a:extLst>
              <a:ext uri="{FF2B5EF4-FFF2-40B4-BE49-F238E27FC236}">
                <a16:creationId xmlns:a16="http://schemas.microsoft.com/office/drawing/2014/main" id="{8F1553FB-8B9C-0563-59AE-6D0F494CC222}"/>
              </a:ext>
            </a:extLst>
          </p:cNvPr>
          <p:cNvSpPr txBox="1"/>
          <p:nvPr/>
        </p:nvSpPr>
        <p:spPr>
          <a:xfrm>
            <a:off x="6700499" y="91089"/>
            <a:ext cx="4864497" cy="402546"/>
          </a:xfrm>
          <a:prstGeom prst="rect">
            <a:avLst/>
          </a:prstGeom>
          <a:noFill/>
        </p:spPr>
        <p:txBody>
          <a:bodyPr wrap="square">
            <a:spAutoFit/>
          </a:bodyPr>
          <a:lstStyle/>
          <a:p>
            <a:pPr>
              <a:lnSpc>
                <a:spcPct val="120000"/>
              </a:lnSpc>
            </a:pPr>
            <a:r>
              <a:rPr lang="en-DE" sz="1800" b="1" dirty="0">
                <a:solidFill>
                  <a:srgbClr val="0070C0"/>
                </a:solidFill>
              </a:rPr>
              <a:t>Transfer Image classifiers for peak picking</a:t>
            </a:r>
          </a:p>
        </p:txBody>
      </p:sp>
      <p:sp>
        <p:nvSpPr>
          <p:cNvPr id="23" name="TextBox 22">
            <a:extLst>
              <a:ext uri="{FF2B5EF4-FFF2-40B4-BE49-F238E27FC236}">
                <a16:creationId xmlns:a16="http://schemas.microsoft.com/office/drawing/2014/main" id="{A483F460-D877-D5C9-13CA-43ECA00127B2}"/>
              </a:ext>
            </a:extLst>
          </p:cNvPr>
          <p:cNvSpPr txBox="1"/>
          <p:nvPr/>
        </p:nvSpPr>
        <p:spPr>
          <a:xfrm>
            <a:off x="350167" y="641408"/>
            <a:ext cx="2571499" cy="368114"/>
          </a:xfrm>
          <a:prstGeom prst="rect">
            <a:avLst/>
          </a:prstGeom>
          <a:noFill/>
        </p:spPr>
        <p:txBody>
          <a:bodyPr wrap="square">
            <a:spAutoFit/>
          </a:bodyPr>
          <a:lstStyle/>
          <a:p>
            <a:pPr>
              <a:lnSpc>
                <a:spcPct val="120000"/>
              </a:lnSpc>
            </a:pPr>
            <a:r>
              <a:rPr lang="en-DE" sz="1600" dirty="0"/>
              <a:t>Peaks as tables of numbers</a:t>
            </a:r>
          </a:p>
        </p:txBody>
      </p:sp>
      <p:pic>
        <p:nvPicPr>
          <p:cNvPr id="13" name="Picture 2" descr="Fig 1">
            <a:extLst>
              <a:ext uri="{FF2B5EF4-FFF2-40B4-BE49-F238E27FC236}">
                <a16:creationId xmlns:a16="http://schemas.microsoft.com/office/drawing/2014/main" id="{DDD1544C-4362-6CEC-3B86-F649DA23C7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2198" y="417624"/>
            <a:ext cx="4629920" cy="305574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847089A-D27A-C2E7-5C18-7C30CD55AEC5}"/>
              </a:ext>
            </a:extLst>
          </p:cNvPr>
          <p:cNvSpPr txBox="1"/>
          <p:nvPr/>
        </p:nvSpPr>
        <p:spPr>
          <a:xfrm>
            <a:off x="510404" y="2521921"/>
            <a:ext cx="4061112" cy="3542252"/>
          </a:xfrm>
          <a:prstGeom prst="rect">
            <a:avLst/>
          </a:prstGeom>
          <a:noFill/>
        </p:spPr>
        <p:txBody>
          <a:bodyPr wrap="none" rtlCol="0">
            <a:spAutoFit/>
          </a:bodyPr>
          <a:lstStyle/>
          <a:p>
            <a:pPr marL="285750" indent="-285750">
              <a:lnSpc>
                <a:spcPct val="200000"/>
              </a:lnSpc>
              <a:spcAft>
                <a:spcPts val="400"/>
              </a:spcAft>
              <a:buFont typeface="Arial" panose="020B0604020202020204" pitchFamily="34" charset="0"/>
              <a:buChar char="•"/>
            </a:pPr>
            <a:r>
              <a:rPr lang="en-US" b="1" i="0" dirty="0">
                <a:solidFill>
                  <a:srgbClr val="000000"/>
                </a:solidFill>
                <a:effectLst/>
                <a:highlight>
                  <a:srgbClr val="FFFFFF"/>
                </a:highlight>
              </a:rPr>
              <a:t>Local Maximum Method</a:t>
            </a:r>
          </a:p>
          <a:p>
            <a:pPr marL="285750" indent="-285750">
              <a:lnSpc>
                <a:spcPct val="200000"/>
              </a:lnSpc>
              <a:spcAft>
                <a:spcPts val="400"/>
              </a:spcAft>
              <a:buFont typeface="Arial" panose="020B0604020202020204" pitchFamily="34" charset="0"/>
              <a:buChar char="•"/>
            </a:pPr>
            <a:r>
              <a:rPr lang="en-US" b="1" i="0" dirty="0">
                <a:solidFill>
                  <a:srgbClr val="000000"/>
                </a:solidFill>
                <a:effectLst/>
                <a:highlight>
                  <a:srgbClr val="FFFFFF"/>
                </a:highlight>
              </a:rPr>
              <a:t>Window Search Method</a:t>
            </a:r>
          </a:p>
          <a:p>
            <a:pPr marL="285750" indent="-285750">
              <a:lnSpc>
                <a:spcPct val="200000"/>
              </a:lnSpc>
              <a:spcAft>
                <a:spcPts val="400"/>
              </a:spcAft>
              <a:buFont typeface="Arial" panose="020B0604020202020204" pitchFamily="34" charset="0"/>
              <a:buChar char="•"/>
            </a:pPr>
            <a:r>
              <a:rPr lang="en-US" b="1" dirty="0">
                <a:solidFill>
                  <a:srgbClr val="000000"/>
                </a:solidFill>
                <a:highlight>
                  <a:srgbClr val="FFFFFF"/>
                </a:highlight>
              </a:rPr>
              <a:t>Peak prominences</a:t>
            </a:r>
          </a:p>
          <a:p>
            <a:pPr marL="285750" indent="-285750">
              <a:lnSpc>
                <a:spcPct val="200000"/>
              </a:lnSpc>
              <a:spcAft>
                <a:spcPts val="400"/>
              </a:spcAft>
              <a:buFont typeface="Arial" panose="020B0604020202020204" pitchFamily="34" charset="0"/>
              <a:buChar char="•"/>
            </a:pPr>
            <a:r>
              <a:rPr lang="en-US" b="1" i="0" dirty="0">
                <a:solidFill>
                  <a:srgbClr val="000000"/>
                </a:solidFill>
                <a:effectLst/>
              </a:rPr>
              <a:t>Gaussian Derivative based Method</a:t>
            </a:r>
          </a:p>
          <a:p>
            <a:pPr marL="285750" indent="-285750">
              <a:lnSpc>
                <a:spcPct val="200000"/>
              </a:lnSpc>
              <a:spcAft>
                <a:spcPts val="400"/>
              </a:spcAft>
              <a:buFont typeface="Arial" panose="020B0604020202020204" pitchFamily="34" charset="0"/>
              <a:buChar char="•"/>
            </a:pPr>
            <a:r>
              <a:rPr lang="en-US" b="1" dirty="0">
                <a:solidFill>
                  <a:srgbClr val="000000"/>
                </a:solidFill>
                <a:highlight>
                  <a:srgbClr val="FFFFFF"/>
                </a:highlight>
              </a:rPr>
              <a:t>Continuous</a:t>
            </a:r>
            <a:r>
              <a:rPr lang="en-US" b="1" dirty="0">
                <a:solidFill>
                  <a:srgbClr val="000000"/>
                </a:solidFill>
              </a:rPr>
              <a:t> wavelet transform (CWT) </a:t>
            </a:r>
          </a:p>
          <a:p>
            <a:pPr marL="285750" indent="-285750">
              <a:lnSpc>
                <a:spcPct val="200000"/>
              </a:lnSpc>
              <a:spcAft>
                <a:spcPts val="400"/>
              </a:spcAft>
              <a:buFont typeface="Arial" panose="020B0604020202020204" pitchFamily="34" charset="0"/>
              <a:buChar char="•"/>
            </a:pPr>
            <a:r>
              <a:rPr lang="en-US" sz="1600" b="1" dirty="0">
                <a:solidFill>
                  <a:srgbClr val="222832"/>
                </a:solidFill>
                <a:highlight>
                  <a:srgbClr val="FFFFFF"/>
                </a:highlight>
              </a:rPr>
              <a:t>AI (KI) methods </a:t>
            </a:r>
            <a:endParaRPr lang="en-US" sz="1600" b="1" i="0" dirty="0">
              <a:solidFill>
                <a:srgbClr val="222832"/>
              </a:solidFill>
              <a:effectLst/>
              <a:highlight>
                <a:srgbClr val="FFFFFF"/>
              </a:highlight>
            </a:endParaRPr>
          </a:p>
        </p:txBody>
      </p:sp>
      <p:sp>
        <p:nvSpPr>
          <p:cNvPr id="28" name="TextBox 27">
            <a:extLst>
              <a:ext uri="{FF2B5EF4-FFF2-40B4-BE49-F238E27FC236}">
                <a16:creationId xmlns:a16="http://schemas.microsoft.com/office/drawing/2014/main" id="{276D2000-8699-C9A3-FEC3-FD0BB635F520}"/>
              </a:ext>
            </a:extLst>
          </p:cNvPr>
          <p:cNvSpPr txBox="1"/>
          <p:nvPr/>
        </p:nvSpPr>
        <p:spPr>
          <a:xfrm>
            <a:off x="6532198" y="3360216"/>
            <a:ext cx="4886325" cy="430887"/>
          </a:xfrm>
          <a:prstGeom prst="rect">
            <a:avLst/>
          </a:prstGeom>
          <a:noFill/>
        </p:spPr>
        <p:txBody>
          <a:bodyPr wrap="square">
            <a:spAutoFit/>
          </a:bodyPr>
          <a:lstStyle/>
          <a:p>
            <a:r>
              <a:rPr lang="en-US" sz="1100" dirty="0"/>
              <a:t>Wang, </a:t>
            </a:r>
            <a:r>
              <a:rPr lang="en-US" sz="1100" dirty="0" err="1"/>
              <a:t>Dingding</a:t>
            </a:r>
            <a:r>
              <a:rPr lang="en-US" sz="1100" dirty="0"/>
              <a:t>, et al. "An efficient mixture of deep and machine learning models for COVID-19 diagnosis in chest X-ray images." </a:t>
            </a:r>
            <a:r>
              <a:rPr lang="en-US" sz="1100" dirty="0" err="1"/>
              <a:t>PloS</a:t>
            </a:r>
            <a:r>
              <a:rPr lang="en-US" sz="1100" dirty="0"/>
              <a:t> one 15.11 (2020): e0242535.</a:t>
            </a:r>
          </a:p>
        </p:txBody>
      </p:sp>
      <p:sp>
        <p:nvSpPr>
          <p:cNvPr id="29" name="TextBox 28">
            <a:extLst>
              <a:ext uri="{FF2B5EF4-FFF2-40B4-BE49-F238E27FC236}">
                <a16:creationId xmlns:a16="http://schemas.microsoft.com/office/drawing/2014/main" id="{DC0F4922-52EB-FBDA-3E13-AD923B2FA26A}"/>
              </a:ext>
            </a:extLst>
          </p:cNvPr>
          <p:cNvSpPr txBox="1"/>
          <p:nvPr/>
        </p:nvSpPr>
        <p:spPr>
          <a:xfrm>
            <a:off x="5853123" y="4223997"/>
            <a:ext cx="5748561" cy="523220"/>
          </a:xfrm>
          <a:prstGeom prst="rect">
            <a:avLst/>
          </a:prstGeom>
          <a:solidFill>
            <a:srgbClr val="00B0F0"/>
          </a:solidFill>
        </p:spPr>
        <p:txBody>
          <a:bodyPr wrap="none" rtlCol="0">
            <a:spAutoFit/>
          </a:bodyPr>
          <a:lstStyle/>
          <a:p>
            <a:pPr algn="ctr"/>
            <a:r>
              <a:rPr lang="en-DE" sz="2800" dirty="0">
                <a:solidFill>
                  <a:schemeClr val="bg1"/>
                </a:solidFill>
              </a:rPr>
              <a:t>Use image algorithm</a:t>
            </a:r>
            <a:r>
              <a:rPr lang="en-US" sz="2800" dirty="0">
                <a:solidFill>
                  <a:schemeClr val="bg1"/>
                </a:solidFill>
              </a:rPr>
              <a:t> for</a:t>
            </a:r>
            <a:r>
              <a:rPr lang="en-DE" sz="2800" dirty="0">
                <a:solidFill>
                  <a:schemeClr val="bg1"/>
                </a:solidFill>
              </a:rPr>
              <a:t> peak </a:t>
            </a:r>
            <a:r>
              <a:rPr lang="en-US" sz="2800" dirty="0">
                <a:solidFill>
                  <a:schemeClr val="bg1"/>
                </a:solidFill>
              </a:rPr>
              <a:t>picking</a:t>
            </a:r>
            <a:r>
              <a:rPr lang="en-DE" sz="2800" dirty="0">
                <a:solidFill>
                  <a:schemeClr val="bg1"/>
                </a:solidFill>
              </a:rPr>
              <a:t>?</a:t>
            </a:r>
          </a:p>
        </p:txBody>
      </p:sp>
      <p:pic>
        <p:nvPicPr>
          <p:cNvPr id="5" name="Graphic 4" descr="Lights On with solid fill">
            <a:extLst>
              <a:ext uri="{FF2B5EF4-FFF2-40B4-BE49-F238E27FC236}">
                <a16:creationId xmlns:a16="http://schemas.microsoft.com/office/drawing/2014/main" id="{3C505AAA-F0C5-417C-F5FF-8F65AD04DE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20283" y="3790837"/>
            <a:ext cx="1132840" cy="1132840"/>
          </a:xfrm>
          <a:prstGeom prst="rect">
            <a:avLst/>
          </a:prstGeom>
        </p:spPr>
      </p:pic>
    </p:spTree>
    <p:extLst>
      <p:ext uri="{BB962C8B-B14F-4D97-AF65-F5344CB8AC3E}">
        <p14:creationId xmlns:p14="http://schemas.microsoft.com/office/powerpoint/2010/main" val="36218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8" grpId="0"/>
      <p:bldP spid="2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a:extLst>
              <a:ext uri="{FF2B5EF4-FFF2-40B4-BE49-F238E27FC236}">
                <a16:creationId xmlns:a16="http://schemas.microsoft.com/office/drawing/2014/main" id="{D2188596-7F0C-B075-6A4E-7BDC9C5DBC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22" y="2824900"/>
            <a:ext cx="5706937" cy="320754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34</a:t>
            </a:fld>
            <a:endParaRPr lang="de-DE" altLang="de-DE" sz="1333" dirty="0">
              <a:solidFill>
                <a:srgbClr val="D8413E"/>
              </a:solidFill>
              <a:latin typeface="+mn-lt"/>
            </a:endParaRPr>
          </a:p>
        </p:txBody>
      </p:sp>
      <p:sp>
        <p:nvSpPr>
          <p:cNvPr id="4" name="TextBox 3">
            <a:extLst>
              <a:ext uri="{FF2B5EF4-FFF2-40B4-BE49-F238E27FC236}">
                <a16:creationId xmlns:a16="http://schemas.microsoft.com/office/drawing/2014/main" id="{3068CA3B-807A-F6F4-B22D-A05CE1C81F56}"/>
              </a:ext>
            </a:extLst>
          </p:cNvPr>
          <p:cNvSpPr txBox="1"/>
          <p:nvPr/>
        </p:nvSpPr>
        <p:spPr>
          <a:xfrm>
            <a:off x="561621" y="6308356"/>
            <a:ext cx="10742545" cy="523220"/>
          </a:xfrm>
          <a:prstGeom prst="rect">
            <a:avLst/>
          </a:prstGeom>
          <a:noFill/>
        </p:spPr>
        <p:txBody>
          <a:bodyPr wrap="square" rtlCol="0">
            <a:spAutoFit/>
          </a:bodyPr>
          <a:lstStyle/>
          <a:p>
            <a:r>
              <a:rPr lang="en-US" sz="1400" dirty="0"/>
              <a:t>Guo, Jian, et al. "EVA: evaluation of metabolic feature fidelity using a deep learning model trained with over 25000 extracted ion chromatograms." Analytical Chemistry 93.36 (2021): 12181-12186</a:t>
            </a:r>
            <a:endParaRPr lang="en-DE" sz="1400" dirty="0"/>
          </a:p>
        </p:txBody>
      </p:sp>
      <p:pic>
        <p:nvPicPr>
          <p:cNvPr id="3" name="Picture 2">
            <a:extLst>
              <a:ext uri="{FF2B5EF4-FFF2-40B4-BE49-F238E27FC236}">
                <a16:creationId xmlns:a16="http://schemas.microsoft.com/office/drawing/2014/main" id="{889F7F96-3DB4-F82B-8ED1-8BBB7F89FAF7}"/>
              </a:ext>
            </a:extLst>
          </p:cNvPr>
          <p:cNvPicPr>
            <a:picLocks noChangeAspect="1"/>
          </p:cNvPicPr>
          <p:nvPr/>
        </p:nvPicPr>
        <p:blipFill>
          <a:blip r:embed="rId3"/>
          <a:stretch>
            <a:fillRect/>
          </a:stretch>
        </p:blipFill>
        <p:spPr>
          <a:xfrm>
            <a:off x="6814849" y="0"/>
            <a:ext cx="5177685" cy="1985132"/>
          </a:xfrm>
          <a:prstGeom prst="rect">
            <a:avLst/>
          </a:prstGeom>
        </p:spPr>
      </p:pic>
      <p:pic>
        <p:nvPicPr>
          <p:cNvPr id="7" name="Picture 6">
            <a:extLst>
              <a:ext uri="{FF2B5EF4-FFF2-40B4-BE49-F238E27FC236}">
                <a16:creationId xmlns:a16="http://schemas.microsoft.com/office/drawing/2014/main" id="{07B7B149-8A69-EB4F-A83E-6B927BFCEBE3}"/>
              </a:ext>
            </a:extLst>
          </p:cNvPr>
          <p:cNvPicPr>
            <a:picLocks noChangeAspect="1"/>
          </p:cNvPicPr>
          <p:nvPr/>
        </p:nvPicPr>
        <p:blipFill rotWithShape="1">
          <a:blip r:embed="rId4"/>
          <a:srcRect l="20116" r="30797"/>
          <a:stretch/>
        </p:blipFill>
        <p:spPr>
          <a:xfrm>
            <a:off x="6806728" y="1690525"/>
            <a:ext cx="3575764" cy="3275471"/>
          </a:xfrm>
          <a:prstGeom prst="rect">
            <a:avLst/>
          </a:prstGeom>
          <a:ln>
            <a:solidFill>
              <a:srgbClr val="ED7D31"/>
            </a:solidFill>
          </a:ln>
        </p:spPr>
      </p:pic>
      <p:pic>
        <p:nvPicPr>
          <p:cNvPr id="5" name="Picture 4">
            <a:extLst>
              <a:ext uri="{FF2B5EF4-FFF2-40B4-BE49-F238E27FC236}">
                <a16:creationId xmlns:a16="http://schemas.microsoft.com/office/drawing/2014/main" id="{F1C76904-1760-0388-FCCC-51F0FD5FE3B5}"/>
              </a:ext>
            </a:extLst>
          </p:cNvPr>
          <p:cNvPicPr>
            <a:picLocks noChangeAspect="1"/>
          </p:cNvPicPr>
          <p:nvPr/>
        </p:nvPicPr>
        <p:blipFill rotWithShape="1">
          <a:blip r:embed="rId5"/>
          <a:srcRect l="10156" r="40757"/>
          <a:stretch/>
        </p:blipFill>
        <p:spPr>
          <a:xfrm>
            <a:off x="8301625" y="3056561"/>
            <a:ext cx="3402874" cy="3136050"/>
          </a:xfrm>
          <a:prstGeom prst="rect">
            <a:avLst/>
          </a:prstGeom>
          <a:ln>
            <a:solidFill>
              <a:srgbClr val="00B0F0"/>
            </a:solidFill>
          </a:ln>
        </p:spPr>
      </p:pic>
      <p:sp>
        <p:nvSpPr>
          <p:cNvPr id="9" name="TextBox 8">
            <a:extLst>
              <a:ext uri="{FF2B5EF4-FFF2-40B4-BE49-F238E27FC236}">
                <a16:creationId xmlns:a16="http://schemas.microsoft.com/office/drawing/2014/main" id="{DC9B74AF-1E66-CA2B-B6A6-A130CDB355C4}"/>
              </a:ext>
            </a:extLst>
          </p:cNvPr>
          <p:cNvSpPr txBox="1"/>
          <p:nvPr/>
        </p:nvSpPr>
        <p:spPr>
          <a:xfrm>
            <a:off x="9086218" y="1575477"/>
            <a:ext cx="1365758" cy="646331"/>
          </a:xfrm>
          <a:prstGeom prst="rect">
            <a:avLst/>
          </a:prstGeom>
          <a:solidFill>
            <a:srgbClr val="F24B22"/>
          </a:solidFill>
        </p:spPr>
        <p:txBody>
          <a:bodyPr wrap="none" rtlCol="0">
            <a:spAutoFit/>
          </a:bodyPr>
          <a:lstStyle/>
          <a:p>
            <a:r>
              <a:rPr lang="en-DE" dirty="0">
                <a:solidFill>
                  <a:schemeClr val="bg1"/>
                </a:solidFill>
              </a:rPr>
              <a:t>False peak </a:t>
            </a:r>
          </a:p>
          <a:p>
            <a:r>
              <a:rPr lang="en-DE" dirty="0">
                <a:solidFill>
                  <a:schemeClr val="bg1"/>
                </a:solidFill>
              </a:rPr>
              <a:t>7867 images</a:t>
            </a:r>
          </a:p>
        </p:txBody>
      </p:sp>
      <p:sp>
        <p:nvSpPr>
          <p:cNvPr id="10" name="TextBox 9">
            <a:extLst>
              <a:ext uri="{FF2B5EF4-FFF2-40B4-BE49-F238E27FC236}">
                <a16:creationId xmlns:a16="http://schemas.microsoft.com/office/drawing/2014/main" id="{C36D90AC-9C98-5DE2-12D2-2D9FF151326D}"/>
              </a:ext>
            </a:extLst>
          </p:cNvPr>
          <p:cNvSpPr txBox="1"/>
          <p:nvPr/>
        </p:nvSpPr>
        <p:spPr>
          <a:xfrm>
            <a:off x="10467810" y="2940816"/>
            <a:ext cx="1482778" cy="646331"/>
          </a:xfrm>
          <a:prstGeom prst="rect">
            <a:avLst/>
          </a:prstGeom>
          <a:solidFill>
            <a:srgbClr val="00B0F0"/>
          </a:solidFill>
        </p:spPr>
        <p:txBody>
          <a:bodyPr wrap="none" rtlCol="0">
            <a:spAutoFit/>
          </a:bodyPr>
          <a:lstStyle/>
          <a:p>
            <a:r>
              <a:rPr lang="en-DE" dirty="0">
                <a:solidFill>
                  <a:schemeClr val="bg1"/>
                </a:solidFill>
              </a:rPr>
              <a:t>True peak </a:t>
            </a:r>
          </a:p>
          <a:p>
            <a:r>
              <a:rPr lang="en-DE" dirty="0">
                <a:solidFill>
                  <a:schemeClr val="bg1"/>
                </a:solidFill>
              </a:rPr>
              <a:t>17228 images</a:t>
            </a:r>
          </a:p>
        </p:txBody>
      </p:sp>
      <p:sp>
        <p:nvSpPr>
          <p:cNvPr id="18" name="TextBox 17">
            <a:extLst>
              <a:ext uri="{FF2B5EF4-FFF2-40B4-BE49-F238E27FC236}">
                <a16:creationId xmlns:a16="http://schemas.microsoft.com/office/drawing/2014/main" id="{088ED914-53B0-01DC-3A40-00AF5368970B}"/>
              </a:ext>
            </a:extLst>
          </p:cNvPr>
          <p:cNvSpPr txBox="1"/>
          <p:nvPr/>
        </p:nvSpPr>
        <p:spPr>
          <a:xfrm>
            <a:off x="199466" y="5787733"/>
            <a:ext cx="5562476" cy="523220"/>
          </a:xfrm>
          <a:prstGeom prst="rect">
            <a:avLst/>
          </a:prstGeom>
          <a:noFill/>
        </p:spPr>
        <p:txBody>
          <a:bodyPr wrap="square">
            <a:spAutoFit/>
          </a:bodyPr>
          <a:lstStyle/>
          <a:p>
            <a:r>
              <a:rPr lang="en-US" sz="1400" dirty="0"/>
              <a:t>https://</a:t>
            </a:r>
            <a:r>
              <a:rPr lang="en-US" sz="1400" dirty="0" err="1"/>
              <a:t>towardsdatascience.com</a:t>
            </a:r>
            <a:r>
              <a:rPr lang="en-US" sz="1400" dirty="0"/>
              <a:t>/10-papers-you-should-read-to-understand-image-classification-in-the-deep-learning-era-4b9d792f45a7</a:t>
            </a:r>
            <a:endParaRPr lang="en-DE" sz="1400" dirty="0"/>
          </a:p>
        </p:txBody>
      </p:sp>
      <p:sp>
        <p:nvSpPr>
          <p:cNvPr id="2" name="Title 1">
            <a:extLst>
              <a:ext uri="{FF2B5EF4-FFF2-40B4-BE49-F238E27FC236}">
                <a16:creationId xmlns:a16="http://schemas.microsoft.com/office/drawing/2014/main" id="{3BC999ED-DF2E-FD5D-F20A-129F42525A57}"/>
              </a:ext>
            </a:extLst>
          </p:cNvPr>
          <p:cNvSpPr txBox="1">
            <a:spLocks/>
          </p:cNvSpPr>
          <p:nvPr/>
        </p:nvSpPr>
        <p:spPr>
          <a:xfrm>
            <a:off x="3373195" y="2251692"/>
            <a:ext cx="3658660" cy="524935"/>
          </a:xfrm>
          <a:prstGeom prst="rect">
            <a:avLst/>
          </a:prstGeom>
        </p:spPr>
        <p:txBody>
          <a:bodyPr vert="horz" lIns="91440" tIns="45720" rIns="91440" bIns="45720" rtlCol="0" anchor="b">
            <a:normAutofit fontScale="60000" lnSpcReduction="20000"/>
          </a:bodyPr>
          <a:lstStyle>
            <a:lvl1pPr algn="l" defTabSz="914400" rtl="0" eaLnBrk="1" latinLnBrk="0" hangingPunct="1">
              <a:lnSpc>
                <a:spcPct val="90000"/>
              </a:lnSpc>
              <a:spcBef>
                <a:spcPct val="0"/>
              </a:spcBef>
              <a:buNone/>
              <a:defRPr sz="4400" kern="1200" cap="none">
                <a:solidFill>
                  <a:schemeClr val="tx1"/>
                </a:solidFill>
                <a:latin typeface="Calibri Light" panose="020F0302020204030204" pitchFamily="34" charset="0"/>
                <a:ea typeface="+mj-ea"/>
                <a:cs typeface="+mj-cs"/>
              </a:defRPr>
            </a:lvl1pPr>
          </a:lstStyle>
          <a:p>
            <a:pPr>
              <a:lnSpc>
                <a:spcPct val="120000"/>
              </a:lnSpc>
            </a:pPr>
            <a:endParaRPr lang="en-DE" dirty="0"/>
          </a:p>
        </p:txBody>
      </p:sp>
      <p:sp>
        <p:nvSpPr>
          <p:cNvPr id="8" name="Title 1">
            <a:extLst>
              <a:ext uri="{FF2B5EF4-FFF2-40B4-BE49-F238E27FC236}">
                <a16:creationId xmlns:a16="http://schemas.microsoft.com/office/drawing/2014/main" id="{262D73F4-B375-B284-9B28-0879F9727F11}"/>
              </a:ext>
            </a:extLst>
          </p:cNvPr>
          <p:cNvSpPr txBox="1">
            <a:spLocks/>
          </p:cNvSpPr>
          <p:nvPr/>
        </p:nvSpPr>
        <p:spPr>
          <a:xfrm>
            <a:off x="609600" y="91089"/>
            <a:ext cx="4677103" cy="524935"/>
          </a:xfrm>
          <a:prstGeom prst="rect">
            <a:avLst/>
          </a:prstGeom>
        </p:spPr>
        <p:txBody>
          <a:bodyPr vert="horz" lIns="91440" tIns="45720" rIns="91440" bIns="45720" rtlCol="0" anchor="b">
            <a:normAutofit fontScale="82500" lnSpcReduction="20000"/>
          </a:bodyPr>
          <a:lstStyle>
            <a:lvl1pPr algn="l" defTabSz="914400" rtl="0" eaLnBrk="1" latinLnBrk="0" hangingPunct="1">
              <a:lnSpc>
                <a:spcPct val="90000"/>
              </a:lnSpc>
              <a:spcBef>
                <a:spcPct val="0"/>
              </a:spcBef>
              <a:buNone/>
              <a:defRPr sz="4400" kern="1200" cap="none">
                <a:solidFill>
                  <a:schemeClr val="tx1"/>
                </a:solidFill>
                <a:latin typeface="Calibri Light" panose="020F0302020204030204" pitchFamily="34" charset="0"/>
                <a:ea typeface="+mj-ea"/>
                <a:cs typeface="+mj-cs"/>
              </a:defRPr>
            </a:lvl1pPr>
          </a:lstStyle>
          <a:p>
            <a:r>
              <a:rPr lang="en-US" dirty="0"/>
              <a:t>Innovative thinking</a:t>
            </a:r>
            <a:endParaRPr lang="en-DE" dirty="0"/>
          </a:p>
        </p:txBody>
      </p:sp>
      <p:sp>
        <p:nvSpPr>
          <p:cNvPr id="25" name="TextBox 24">
            <a:extLst>
              <a:ext uri="{FF2B5EF4-FFF2-40B4-BE49-F238E27FC236}">
                <a16:creationId xmlns:a16="http://schemas.microsoft.com/office/drawing/2014/main" id="{BC6BFB7A-A864-A54D-4DC4-4B954A373E75}"/>
              </a:ext>
            </a:extLst>
          </p:cNvPr>
          <p:cNvSpPr txBox="1"/>
          <p:nvPr/>
        </p:nvSpPr>
        <p:spPr>
          <a:xfrm>
            <a:off x="278256" y="4735906"/>
            <a:ext cx="1579725" cy="646331"/>
          </a:xfrm>
          <a:prstGeom prst="rect">
            <a:avLst/>
          </a:prstGeom>
          <a:solidFill>
            <a:srgbClr val="F24B22"/>
          </a:solidFill>
        </p:spPr>
        <p:txBody>
          <a:bodyPr wrap="square" rtlCol="0">
            <a:spAutoFit/>
          </a:bodyPr>
          <a:lstStyle/>
          <a:p>
            <a:r>
              <a:rPr lang="en-DE" dirty="0">
                <a:solidFill>
                  <a:schemeClr val="bg1"/>
                </a:solidFill>
              </a:rPr>
              <a:t>False peak </a:t>
            </a:r>
          </a:p>
          <a:p>
            <a:r>
              <a:rPr lang="en-DE" dirty="0">
                <a:solidFill>
                  <a:schemeClr val="bg1"/>
                </a:solidFill>
              </a:rPr>
              <a:t>7867 images</a:t>
            </a:r>
          </a:p>
        </p:txBody>
      </p:sp>
      <p:sp>
        <p:nvSpPr>
          <p:cNvPr id="26" name="TextBox 25">
            <a:extLst>
              <a:ext uri="{FF2B5EF4-FFF2-40B4-BE49-F238E27FC236}">
                <a16:creationId xmlns:a16="http://schemas.microsoft.com/office/drawing/2014/main" id="{BFF05342-09E9-9558-BBEE-F38A3C2FA194}"/>
              </a:ext>
            </a:extLst>
          </p:cNvPr>
          <p:cNvSpPr txBox="1"/>
          <p:nvPr/>
        </p:nvSpPr>
        <p:spPr>
          <a:xfrm>
            <a:off x="326730" y="3501422"/>
            <a:ext cx="1482778" cy="646331"/>
          </a:xfrm>
          <a:prstGeom prst="rect">
            <a:avLst/>
          </a:prstGeom>
          <a:solidFill>
            <a:srgbClr val="00B0F0"/>
          </a:solidFill>
        </p:spPr>
        <p:txBody>
          <a:bodyPr wrap="square" rtlCol="0">
            <a:spAutoFit/>
          </a:bodyPr>
          <a:lstStyle/>
          <a:p>
            <a:r>
              <a:rPr lang="en-DE" dirty="0">
                <a:solidFill>
                  <a:schemeClr val="bg1"/>
                </a:solidFill>
              </a:rPr>
              <a:t>True peak </a:t>
            </a:r>
          </a:p>
          <a:p>
            <a:r>
              <a:rPr lang="en-DE" dirty="0">
                <a:solidFill>
                  <a:schemeClr val="bg1"/>
                </a:solidFill>
              </a:rPr>
              <a:t>17228 images</a:t>
            </a:r>
          </a:p>
        </p:txBody>
      </p:sp>
      <p:sp>
        <p:nvSpPr>
          <p:cNvPr id="27" name="TextBox 26">
            <a:extLst>
              <a:ext uri="{FF2B5EF4-FFF2-40B4-BE49-F238E27FC236}">
                <a16:creationId xmlns:a16="http://schemas.microsoft.com/office/drawing/2014/main" id="{13E35EF7-AC88-10A0-29EB-E7320002748B}"/>
              </a:ext>
            </a:extLst>
          </p:cNvPr>
          <p:cNvSpPr txBox="1"/>
          <p:nvPr/>
        </p:nvSpPr>
        <p:spPr>
          <a:xfrm>
            <a:off x="5172492" y="4562555"/>
            <a:ext cx="1104918" cy="369332"/>
          </a:xfrm>
          <a:prstGeom prst="rect">
            <a:avLst/>
          </a:prstGeom>
          <a:solidFill>
            <a:srgbClr val="00B0F0"/>
          </a:solidFill>
        </p:spPr>
        <p:txBody>
          <a:bodyPr wrap="none" rtlCol="0">
            <a:spAutoFit/>
          </a:bodyPr>
          <a:lstStyle/>
          <a:p>
            <a:pPr algn="ctr"/>
            <a:r>
              <a:rPr lang="en-DE" dirty="0">
                <a:solidFill>
                  <a:schemeClr val="bg1"/>
                </a:solidFill>
              </a:rPr>
              <a:t>True peak</a:t>
            </a:r>
          </a:p>
        </p:txBody>
      </p:sp>
      <p:pic>
        <p:nvPicPr>
          <p:cNvPr id="28" name="Picture 27" descr="A black background with a black square&#10;&#10;Description automatically generated with medium confidence">
            <a:extLst>
              <a:ext uri="{FF2B5EF4-FFF2-40B4-BE49-F238E27FC236}">
                <a16:creationId xmlns:a16="http://schemas.microsoft.com/office/drawing/2014/main" id="{03C73F1B-1CA6-6D25-726D-36BE470CDB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6894" y="1025678"/>
            <a:ext cx="1425937" cy="1425937"/>
          </a:xfrm>
          <a:prstGeom prst="rect">
            <a:avLst/>
          </a:prstGeom>
        </p:spPr>
      </p:pic>
      <p:pic>
        <p:nvPicPr>
          <p:cNvPr id="29" name="Graphic 28" descr="Images outline">
            <a:extLst>
              <a:ext uri="{FF2B5EF4-FFF2-40B4-BE49-F238E27FC236}">
                <a16:creationId xmlns:a16="http://schemas.microsoft.com/office/drawing/2014/main" id="{165895D9-10D4-831E-A42F-6F51E14F0C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72419" y="857168"/>
            <a:ext cx="1800146" cy="1800146"/>
          </a:xfrm>
          <a:prstGeom prst="rect">
            <a:avLst/>
          </a:prstGeom>
        </p:spPr>
      </p:pic>
      <p:graphicFrame>
        <p:nvGraphicFramePr>
          <p:cNvPr id="30" name="Table 29">
            <a:extLst>
              <a:ext uri="{FF2B5EF4-FFF2-40B4-BE49-F238E27FC236}">
                <a16:creationId xmlns:a16="http://schemas.microsoft.com/office/drawing/2014/main" id="{DE638ACF-7FAF-6679-5E2C-3833938BAB75}"/>
              </a:ext>
            </a:extLst>
          </p:cNvPr>
          <p:cNvGraphicFramePr>
            <a:graphicFrameLocks noGrp="1"/>
          </p:cNvGraphicFramePr>
          <p:nvPr>
            <p:extLst>
              <p:ext uri="{D42A27DB-BD31-4B8C-83A1-F6EECF244321}">
                <p14:modId xmlns:p14="http://schemas.microsoft.com/office/powerpoint/2010/main" val="3960067597"/>
              </p:ext>
            </p:extLst>
          </p:nvPr>
        </p:nvGraphicFramePr>
        <p:xfrm>
          <a:off x="712100" y="1095984"/>
          <a:ext cx="1847634" cy="1388901"/>
        </p:xfrm>
        <a:graphic>
          <a:graphicData uri="http://schemas.openxmlformats.org/drawingml/2006/table">
            <a:tbl>
              <a:tblPr firstRow="1" bandRow="1">
                <a:tableStyleId>{073A0DAA-6AF3-43AB-8588-CEC1D06C72B9}</a:tableStyleId>
              </a:tblPr>
              <a:tblGrid>
                <a:gridCol w="615878">
                  <a:extLst>
                    <a:ext uri="{9D8B030D-6E8A-4147-A177-3AD203B41FA5}">
                      <a16:colId xmlns:a16="http://schemas.microsoft.com/office/drawing/2014/main" val="842551119"/>
                    </a:ext>
                  </a:extLst>
                </a:gridCol>
                <a:gridCol w="615878">
                  <a:extLst>
                    <a:ext uri="{9D8B030D-6E8A-4147-A177-3AD203B41FA5}">
                      <a16:colId xmlns:a16="http://schemas.microsoft.com/office/drawing/2014/main" val="2071289815"/>
                    </a:ext>
                  </a:extLst>
                </a:gridCol>
                <a:gridCol w="615878">
                  <a:extLst>
                    <a:ext uri="{9D8B030D-6E8A-4147-A177-3AD203B41FA5}">
                      <a16:colId xmlns:a16="http://schemas.microsoft.com/office/drawing/2014/main" val="3785934045"/>
                    </a:ext>
                  </a:extLst>
                </a:gridCol>
              </a:tblGrid>
              <a:tr h="176112">
                <a:tc>
                  <a:txBody>
                    <a:bodyPr/>
                    <a:lstStyle/>
                    <a:p>
                      <a:pPr algn="ctr"/>
                      <a:r>
                        <a:rPr lang="en-DE" sz="1000" dirty="0"/>
                        <a:t>m/z</a:t>
                      </a:r>
                      <a:endParaRPr lang="en-DE" sz="1000" i="1" dirty="0"/>
                    </a:p>
                  </a:txBody>
                  <a:tcPr marL="47742" marR="47742" marT="23871" marB="23871" anchor="ctr"/>
                </a:tc>
                <a:tc>
                  <a:txBody>
                    <a:bodyPr/>
                    <a:lstStyle/>
                    <a:p>
                      <a:pPr algn="ctr"/>
                      <a:r>
                        <a:rPr lang="en-DE" sz="1000" dirty="0"/>
                        <a:t>RT</a:t>
                      </a:r>
                    </a:p>
                  </a:txBody>
                  <a:tcPr marL="47742" marR="47742" marT="23871" marB="23871" anchor="ctr"/>
                </a:tc>
                <a:tc>
                  <a:txBody>
                    <a:bodyPr/>
                    <a:lstStyle/>
                    <a:p>
                      <a:pPr algn="ctr"/>
                      <a:r>
                        <a:rPr lang="en-DE" sz="1000" dirty="0"/>
                        <a:t>i</a:t>
                      </a:r>
                    </a:p>
                  </a:txBody>
                  <a:tcPr marL="47742" marR="47742" marT="23871" marB="23871" anchor="ctr"/>
                </a:tc>
                <a:extLst>
                  <a:ext uri="{0D108BD9-81ED-4DB2-BD59-A6C34878D82A}">
                    <a16:rowId xmlns:a16="http://schemas.microsoft.com/office/drawing/2014/main" val="2816712836"/>
                  </a:ext>
                </a:extLst>
              </a:tr>
              <a:tr h="176112">
                <a:tc>
                  <a:txBody>
                    <a:bodyPr/>
                    <a:lstStyle/>
                    <a:p>
                      <a:pPr algn="ctr"/>
                      <a:r>
                        <a:rPr lang="en-DE" sz="1000" dirty="0"/>
                        <a:t>…</a:t>
                      </a:r>
                    </a:p>
                  </a:txBody>
                  <a:tcPr marL="47742" marR="47742" marT="23871" marB="23871" anchor="ctr"/>
                </a:tc>
                <a:tc>
                  <a:txBody>
                    <a:bodyPr/>
                    <a:lstStyle/>
                    <a:p>
                      <a:pPr algn="ctr"/>
                      <a:r>
                        <a:rPr lang="en-DE" sz="1000" dirty="0"/>
                        <a:t>…</a:t>
                      </a:r>
                    </a:p>
                  </a:txBody>
                  <a:tcPr marL="47742" marR="47742" marT="23871" marB="23871" anchor="ctr"/>
                </a:tc>
                <a:tc>
                  <a:txBody>
                    <a:bodyPr/>
                    <a:lstStyle/>
                    <a:p>
                      <a:pPr algn="ctr"/>
                      <a:r>
                        <a:rPr lang="en-DE" sz="1000" dirty="0"/>
                        <a:t>…</a:t>
                      </a:r>
                    </a:p>
                  </a:txBody>
                  <a:tcPr marL="47742" marR="47742" marT="23871" marB="23871" anchor="ctr"/>
                </a:tc>
                <a:extLst>
                  <a:ext uri="{0D108BD9-81ED-4DB2-BD59-A6C34878D82A}">
                    <a16:rowId xmlns:a16="http://schemas.microsoft.com/office/drawing/2014/main" val="211184552"/>
                  </a:ext>
                </a:extLst>
              </a:tr>
              <a:tr h="2628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DE" sz="1000" dirty="0"/>
                        <a:t>824.5449</a:t>
                      </a:r>
                    </a:p>
                  </a:txBody>
                  <a:tcPr marL="47742" marR="47742" marT="23871" marB="23871" anchor="ctr"/>
                </a:tc>
                <a:tc>
                  <a:txBody>
                    <a:bodyPr/>
                    <a:lstStyle/>
                    <a:p>
                      <a:pPr algn="ctr"/>
                      <a:r>
                        <a:rPr lang="en-DE" sz="1000" dirty="0"/>
                        <a:t>17.06</a:t>
                      </a:r>
                    </a:p>
                  </a:txBody>
                  <a:tcPr marL="47742" marR="47742" marT="23871" marB="23871" anchor="ctr"/>
                </a:tc>
                <a:tc>
                  <a:txBody>
                    <a:bodyPr/>
                    <a:lstStyle/>
                    <a:p>
                      <a:pPr algn="ctr"/>
                      <a:r>
                        <a:rPr lang="en-DE" sz="1000" dirty="0"/>
                        <a:t>11000</a:t>
                      </a:r>
                    </a:p>
                  </a:txBody>
                  <a:tcPr marL="47742" marR="47742" marT="23871" marB="23871" anchor="ctr"/>
                </a:tc>
                <a:extLst>
                  <a:ext uri="{0D108BD9-81ED-4DB2-BD59-A6C34878D82A}">
                    <a16:rowId xmlns:a16="http://schemas.microsoft.com/office/drawing/2014/main" val="3001551375"/>
                  </a:ext>
                </a:extLst>
              </a:tr>
              <a:tr h="2628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DE" sz="1000" dirty="0"/>
                        <a:t>824.5447</a:t>
                      </a:r>
                    </a:p>
                  </a:txBody>
                  <a:tcPr marL="47742" marR="47742" marT="23871" marB="23871" anchor="ctr"/>
                </a:tc>
                <a:tc>
                  <a:txBody>
                    <a:bodyPr/>
                    <a:lstStyle/>
                    <a:p>
                      <a:pPr algn="ctr"/>
                      <a:r>
                        <a:rPr lang="en-DE" sz="1000" dirty="0"/>
                        <a:t>17.08</a:t>
                      </a:r>
                    </a:p>
                  </a:txBody>
                  <a:tcPr marL="47742" marR="47742" marT="23871" marB="23871" anchor="ctr"/>
                </a:tc>
                <a:tc>
                  <a:txBody>
                    <a:bodyPr/>
                    <a:lstStyle/>
                    <a:p>
                      <a:pPr algn="ctr"/>
                      <a:r>
                        <a:rPr lang="en-DE" sz="1000" dirty="0"/>
                        <a:t>27500</a:t>
                      </a:r>
                    </a:p>
                  </a:txBody>
                  <a:tcPr marL="47742" marR="47742" marT="23871" marB="23871" anchor="ctr"/>
                </a:tc>
                <a:extLst>
                  <a:ext uri="{0D108BD9-81ED-4DB2-BD59-A6C34878D82A}">
                    <a16:rowId xmlns:a16="http://schemas.microsoft.com/office/drawing/2014/main" val="294873359"/>
                  </a:ext>
                </a:extLst>
              </a:tr>
              <a:tr h="2628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DE" sz="1000" dirty="0"/>
                        <a:t>824.5445</a:t>
                      </a:r>
                    </a:p>
                  </a:txBody>
                  <a:tcPr marL="47742" marR="47742" marT="23871" marB="23871" anchor="ctr"/>
                </a:tc>
                <a:tc>
                  <a:txBody>
                    <a:bodyPr/>
                    <a:lstStyle/>
                    <a:p>
                      <a:pPr algn="ctr"/>
                      <a:r>
                        <a:rPr lang="en-DE" sz="1000" dirty="0"/>
                        <a:t>17.09</a:t>
                      </a:r>
                    </a:p>
                  </a:txBody>
                  <a:tcPr marL="47742" marR="47742" marT="23871" marB="23871" anchor="ctr"/>
                </a:tc>
                <a:tc>
                  <a:txBody>
                    <a:bodyPr/>
                    <a:lstStyle/>
                    <a:p>
                      <a:pPr algn="ctr"/>
                      <a:r>
                        <a:rPr lang="en-DE" sz="1000" dirty="0"/>
                        <a:t>17300</a:t>
                      </a:r>
                    </a:p>
                  </a:txBody>
                  <a:tcPr marL="47742" marR="47742" marT="23871" marB="23871" anchor="ctr"/>
                </a:tc>
                <a:extLst>
                  <a:ext uri="{0D108BD9-81ED-4DB2-BD59-A6C34878D82A}">
                    <a16:rowId xmlns:a16="http://schemas.microsoft.com/office/drawing/2014/main" val="3380822920"/>
                  </a:ext>
                </a:extLst>
              </a:tr>
              <a:tr h="176112">
                <a:tc>
                  <a:txBody>
                    <a:bodyPr/>
                    <a:lstStyle/>
                    <a:p>
                      <a:pPr algn="ctr"/>
                      <a:r>
                        <a:rPr lang="en-DE" sz="1000" dirty="0"/>
                        <a:t>…</a:t>
                      </a:r>
                    </a:p>
                  </a:txBody>
                  <a:tcPr marL="47742" marR="47742" marT="23871" marB="23871" anchor="ctr"/>
                </a:tc>
                <a:tc>
                  <a:txBody>
                    <a:bodyPr/>
                    <a:lstStyle/>
                    <a:p>
                      <a:pPr algn="ctr"/>
                      <a:r>
                        <a:rPr lang="en-DE" sz="1000" dirty="0"/>
                        <a:t>…</a:t>
                      </a:r>
                    </a:p>
                  </a:txBody>
                  <a:tcPr marL="47742" marR="47742" marT="23871" marB="23871" anchor="ctr"/>
                </a:tc>
                <a:tc>
                  <a:txBody>
                    <a:bodyPr/>
                    <a:lstStyle/>
                    <a:p>
                      <a:pPr algn="ctr"/>
                      <a:r>
                        <a:rPr lang="en-DE" sz="1000" dirty="0"/>
                        <a:t>…</a:t>
                      </a:r>
                    </a:p>
                  </a:txBody>
                  <a:tcPr marL="47742" marR="47742" marT="23871" marB="23871" anchor="ctr"/>
                </a:tc>
                <a:extLst>
                  <a:ext uri="{0D108BD9-81ED-4DB2-BD59-A6C34878D82A}">
                    <a16:rowId xmlns:a16="http://schemas.microsoft.com/office/drawing/2014/main" val="2887377602"/>
                  </a:ext>
                </a:extLst>
              </a:tr>
            </a:tbl>
          </a:graphicData>
        </a:graphic>
      </p:graphicFrame>
      <p:sp>
        <p:nvSpPr>
          <p:cNvPr id="31" name="Title 1">
            <a:extLst>
              <a:ext uri="{FF2B5EF4-FFF2-40B4-BE49-F238E27FC236}">
                <a16:creationId xmlns:a16="http://schemas.microsoft.com/office/drawing/2014/main" id="{B864B85B-FE0B-83AC-E688-5531DE19B254}"/>
              </a:ext>
            </a:extLst>
          </p:cNvPr>
          <p:cNvSpPr txBox="1">
            <a:spLocks/>
          </p:cNvSpPr>
          <p:nvPr/>
        </p:nvSpPr>
        <p:spPr>
          <a:xfrm>
            <a:off x="3948583" y="607855"/>
            <a:ext cx="2583615" cy="48812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cap="none">
                <a:solidFill>
                  <a:schemeClr val="tx1"/>
                </a:solidFill>
                <a:latin typeface="Calibri Light" panose="020F0302020204030204" pitchFamily="34" charset="0"/>
                <a:ea typeface="+mj-ea"/>
                <a:cs typeface="+mj-cs"/>
              </a:defRPr>
            </a:lvl1pPr>
          </a:lstStyle>
          <a:p>
            <a:pPr>
              <a:lnSpc>
                <a:spcPct val="120000"/>
              </a:lnSpc>
            </a:pPr>
            <a:r>
              <a:rPr lang="en-DE" sz="2000" b="1" dirty="0">
                <a:solidFill>
                  <a:srgbClr val="0070C0"/>
                </a:solidFill>
              </a:rPr>
              <a:t>!! Peaks are images !!</a:t>
            </a:r>
          </a:p>
        </p:txBody>
      </p:sp>
      <p:sp>
        <p:nvSpPr>
          <p:cNvPr id="32" name="TextBox 31">
            <a:extLst>
              <a:ext uri="{FF2B5EF4-FFF2-40B4-BE49-F238E27FC236}">
                <a16:creationId xmlns:a16="http://schemas.microsoft.com/office/drawing/2014/main" id="{5D8739E9-011E-2D91-4DD6-F27EAB7510E0}"/>
              </a:ext>
            </a:extLst>
          </p:cNvPr>
          <p:cNvSpPr txBox="1"/>
          <p:nvPr/>
        </p:nvSpPr>
        <p:spPr>
          <a:xfrm>
            <a:off x="350167" y="641408"/>
            <a:ext cx="2571499" cy="368114"/>
          </a:xfrm>
          <a:prstGeom prst="rect">
            <a:avLst/>
          </a:prstGeom>
          <a:noFill/>
        </p:spPr>
        <p:txBody>
          <a:bodyPr wrap="square">
            <a:spAutoFit/>
          </a:bodyPr>
          <a:lstStyle/>
          <a:p>
            <a:pPr>
              <a:lnSpc>
                <a:spcPct val="120000"/>
              </a:lnSpc>
            </a:pPr>
            <a:r>
              <a:rPr lang="en-DE" sz="1600" dirty="0"/>
              <a:t>Peaks as tables of numbers</a:t>
            </a:r>
          </a:p>
        </p:txBody>
      </p:sp>
      <p:pic>
        <p:nvPicPr>
          <p:cNvPr id="34" name="Graphic 33" descr="Badge Tick1 with solid fill">
            <a:extLst>
              <a:ext uri="{FF2B5EF4-FFF2-40B4-BE49-F238E27FC236}">
                <a16:creationId xmlns:a16="http://schemas.microsoft.com/office/drawing/2014/main" id="{2CA8AD46-B6FE-8D63-F731-99C101CD70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2116199"/>
            <a:ext cx="914400" cy="914400"/>
          </a:xfrm>
          <a:prstGeom prst="rect">
            <a:avLst/>
          </a:prstGeom>
        </p:spPr>
      </p:pic>
      <p:sp>
        <p:nvSpPr>
          <p:cNvPr id="37" name="Rectangle 36">
            <a:extLst>
              <a:ext uri="{FF2B5EF4-FFF2-40B4-BE49-F238E27FC236}">
                <a16:creationId xmlns:a16="http://schemas.microsoft.com/office/drawing/2014/main" id="{DFC6C2E3-A9B2-1BB2-57F6-708E35051A69}"/>
              </a:ext>
            </a:extLst>
          </p:cNvPr>
          <p:cNvSpPr/>
          <p:nvPr/>
        </p:nvSpPr>
        <p:spPr>
          <a:xfrm>
            <a:off x="4476750" y="1475763"/>
            <a:ext cx="1200150" cy="81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8" name="Picture 37" descr="A black background with a black square&#10;&#10;Description automatically generated with medium confidence">
            <a:extLst>
              <a:ext uri="{FF2B5EF4-FFF2-40B4-BE49-F238E27FC236}">
                <a16:creationId xmlns:a16="http://schemas.microsoft.com/office/drawing/2014/main" id="{6F93BB63-28AE-32EE-D062-205AF65BB555}"/>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557261" y="1414935"/>
            <a:ext cx="927460" cy="927460"/>
          </a:xfrm>
          <a:prstGeom prst="rect">
            <a:avLst/>
          </a:prstGeom>
        </p:spPr>
      </p:pic>
      <p:sp>
        <p:nvSpPr>
          <p:cNvPr id="11" name="TextBox 10">
            <a:extLst>
              <a:ext uri="{FF2B5EF4-FFF2-40B4-BE49-F238E27FC236}">
                <a16:creationId xmlns:a16="http://schemas.microsoft.com/office/drawing/2014/main" id="{3840A12B-F1DB-D6F0-70A0-BD4BD0757FA8}"/>
              </a:ext>
            </a:extLst>
          </p:cNvPr>
          <p:cNvSpPr txBox="1"/>
          <p:nvPr/>
        </p:nvSpPr>
        <p:spPr>
          <a:xfrm>
            <a:off x="2331134" y="3109893"/>
            <a:ext cx="3078471" cy="369332"/>
          </a:xfrm>
          <a:prstGeom prst="rect">
            <a:avLst/>
          </a:prstGeom>
          <a:noFill/>
        </p:spPr>
        <p:txBody>
          <a:bodyPr wrap="none" rtlCol="0">
            <a:spAutoFit/>
          </a:bodyPr>
          <a:lstStyle/>
          <a:p>
            <a:r>
              <a:rPr lang="en-US" dirty="0">
                <a:solidFill>
                  <a:schemeClr val="accent1">
                    <a:lumMod val="75000"/>
                  </a:schemeClr>
                </a:solidFill>
              </a:rPr>
              <a:t>Deep Learning methods (AI/KI)</a:t>
            </a:r>
            <a:endParaRPr lang="en-DE" dirty="0">
              <a:solidFill>
                <a:schemeClr val="accent1">
                  <a:lumMod val="75000"/>
                </a:schemeClr>
              </a:solidFill>
            </a:endParaRPr>
          </a:p>
        </p:txBody>
      </p:sp>
    </p:spTree>
    <p:extLst>
      <p:ext uri="{BB962C8B-B14F-4D97-AF65-F5344CB8AC3E}">
        <p14:creationId xmlns:p14="http://schemas.microsoft.com/office/powerpoint/2010/main" val="30665652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1">
            <a:extLst>
              <a:ext uri="{FF2B5EF4-FFF2-40B4-BE49-F238E27FC236}">
                <a16:creationId xmlns:a16="http://schemas.microsoft.com/office/drawing/2014/main" id="{96B0B06E-45ED-5D58-3FB3-3E398764DAA0}"/>
              </a:ext>
            </a:extLst>
          </p:cNvPr>
          <p:cNvSpPr>
            <a:spLocks noChangeArrowheads="1"/>
          </p:cNvSpPr>
          <p:nvPr/>
        </p:nvSpPr>
        <p:spPr bwMode="auto">
          <a:xfrm>
            <a:off x="1760693" y="6423520"/>
            <a:ext cx="5109732" cy="4385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DE" altLang="en-DE" sz="1050" b="0" i="0" u="none" strike="noStrike" cap="none" normalizeH="0" baseline="0" dirty="0">
                <a:ln>
                  <a:noFill/>
                </a:ln>
                <a:solidFill>
                  <a:srgbClr val="D14500"/>
                </a:solidFill>
                <a:effectLst/>
                <a:latin typeface="Arial" panose="020B0604020202020204" pitchFamily="34" charset="0"/>
                <a:ea typeface="Source Sans Pro" panose="020B0503030403020204" pitchFamily="34" charset="0"/>
                <a:hlinkClick r:id="rId3"/>
              </a:rPr>
              <a:t>Algorithmic Concepts of Peak Picking </a:t>
            </a:r>
            <a:r>
              <a:rPr kumimoji="0" lang="en-DE" altLang="en-DE" sz="1050" b="0" i="0" u="none" strike="noStrike" cap="none" normalizeH="0" baseline="0" dirty="0">
                <a:ln>
                  <a:noFill/>
                </a:ln>
                <a:solidFill>
                  <a:srgbClr val="333333"/>
                </a:solidFill>
                <a:effectLst/>
                <a:latin typeface="Arial" panose="020B0604020202020204" pitchFamily="34" charset="0"/>
                <a:ea typeface="Source Sans Pro" panose="020B0503030403020204" pitchFamily="34" charset="0"/>
              </a:rPr>
              <a:t>© 2024 by </a:t>
            </a:r>
            <a:r>
              <a:rPr kumimoji="0" lang="en-DE" altLang="en-DE" sz="1050" b="0" i="0" u="none" strike="noStrike" cap="none" normalizeH="0" baseline="0" dirty="0">
                <a:ln>
                  <a:noFill/>
                </a:ln>
                <a:solidFill>
                  <a:srgbClr val="D14500"/>
                </a:solidFill>
                <a:effectLst/>
                <a:latin typeface="Arial" panose="020B0604020202020204" pitchFamily="34" charset="0"/>
                <a:ea typeface="Source Sans Pro" panose="020B0503030403020204" pitchFamily="34" charset="0"/>
                <a:hlinkClick r:id="rId4"/>
              </a:rPr>
              <a:t>Zhixu Ni </a:t>
            </a:r>
            <a:r>
              <a:rPr kumimoji="0" lang="en-DE" altLang="en-DE" sz="1050" b="0" i="0" u="none" strike="noStrike" cap="none" normalizeH="0" baseline="0" dirty="0">
                <a:ln>
                  <a:noFill/>
                </a:ln>
                <a:solidFill>
                  <a:srgbClr val="333333"/>
                </a:solidFill>
                <a:effectLst/>
                <a:latin typeface="Arial" panose="020B0604020202020204" pitchFamily="34" charset="0"/>
                <a:ea typeface="Source Sans Pro" panose="020B0503030403020204" pitchFamily="34" charset="0"/>
              </a:rPr>
              <a:t>is licensed under </a:t>
            </a:r>
          </a:p>
          <a:p>
            <a:pPr marL="0" marR="0" lvl="0" indent="0" algn="l" defTabSz="914400" rtl="0" eaLnBrk="0" fontAlgn="ctr" latinLnBrk="0" hangingPunct="0">
              <a:lnSpc>
                <a:spcPct val="100000"/>
              </a:lnSpc>
              <a:spcBef>
                <a:spcPct val="0"/>
              </a:spcBef>
              <a:spcAft>
                <a:spcPct val="0"/>
              </a:spcAft>
              <a:buClrTx/>
              <a:buSzTx/>
              <a:buFontTx/>
              <a:buNone/>
              <a:tabLst/>
            </a:pPr>
            <a:r>
              <a:rPr kumimoji="0" lang="en-DE" altLang="en-DE" sz="1050" b="0" i="0" u="none" strike="noStrike" cap="none" normalizeH="0" baseline="0" dirty="0">
                <a:ln>
                  <a:noFill/>
                </a:ln>
                <a:solidFill>
                  <a:srgbClr val="D14500"/>
                </a:solidFill>
                <a:effectLst/>
                <a:latin typeface="Arial" panose="020B0604020202020204" pitchFamily="34" charset="0"/>
                <a:ea typeface="Source Sans Pro" panose="020B0503030403020204" pitchFamily="34" charset="0"/>
                <a:hlinkClick r:id="rId5"/>
              </a:rPr>
              <a:t>Creative Commons Attribution-NonCommercial-ShareAlike 4.0 International  </a:t>
            </a:r>
            <a:r>
              <a:rPr kumimoji="0" lang="en-DE" altLang="en-DE" sz="1200" b="0" i="0" u="none" strike="noStrike" cap="none" normalizeH="0" baseline="0" dirty="0">
                <a:ln>
                  <a:noFill/>
                </a:ln>
                <a:solidFill>
                  <a:srgbClr val="D14500"/>
                </a:solidFill>
                <a:effectLst/>
                <a:latin typeface="Arial" panose="020B0604020202020204" pitchFamily="34" charset="0"/>
                <a:ea typeface="Source Sans Pro" panose="020B0503030403020204" pitchFamily="34" charset="0"/>
              </a:rPr>
              <a:t>  </a:t>
            </a:r>
            <a:endParaRPr kumimoji="0" lang="en-DE" altLang="en-DE" sz="1400" b="0" i="0" u="none" strike="noStrike" cap="none" normalizeH="0" baseline="0" dirty="0">
              <a:ln>
                <a:noFill/>
              </a:ln>
              <a:solidFill>
                <a:schemeClr val="tx1"/>
              </a:solidFill>
              <a:effectLst/>
              <a:latin typeface="Arial" panose="020B0604020202020204" pitchFamily="34" charset="0"/>
            </a:endParaRPr>
          </a:p>
        </p:txBody>
      </p:sp>
      <p:grpSp>
        <p:nvGrpSpPr>
          <p:cNvPr id="23" name="Group 22">
            <a:extLst>
              <a:ext uri="{FF2B5EF4-FFF2-40B4-BE49-F238E27FC236}">
                <a16:creationId xmlns:a16="http://schemas.microsoft.com/office/drawing/2014/main" id="{BAAD9549-9312-5912-8080-4D277B24F0D0}"/>
              </a:ext>
            </a:extLst>
          </p:cNvPr>
          <p:cNvGrpSpPr/>
          <p:nvPr/>
        </p:nvGrpSpPr>
        <p:grpSpPr>
          <a:xfrm>
            <a:off x="7206755" y="2882004"/>
            <a:ext cx="2306855" cy="2320364"/>
            <a:chOff x="391682" y="-499596"/>
            <a:chExt cx="4691547" cy="4719021"/>
          </a:xfrm>
        </p:grpSpPr>
        <p:pic>
          <p:nvPicPr>
            <p:cNvPr id="24" name="Picture 23" descr="A diagram of a function&#10;&#10;Description automatically generated">
              <a:extLst>
                <a:ext uri="{FF2B5EF4-FFF2-40B4-BE49-F238E27FC236}">
                  <a16:creationId xmlns:a16="http://schemas.microsoft.com/office/drawing/2014/main" id="{F4E042B1-0E2F-6F70-0A7D-423FD58EC4B9}"/>
                </a:ext>
              </a:extLst>
            </p:cNvPr>
            <p:cNvPicPr>
              <a:picLocks noChangeAspect="1"/>
            </p:cNvPicPr>
            <p:nvPr/>
          </p:nvPicPr>
          <p:blipFill rotWithShape="1">
            <a:blip r:embed="rId6">
              <a:extLst>
                <a:ext uri="{28A0092B-C50C-407E-A947-70E740481C1C}">
                  <a14:useLocalDpi xmlns:a14="http://schemas.microsoft.com/office/drawing/2010/main" val="0"/>
                </a:ext>
              </a:extLst>
            </a:blip>
            <a:srcRect r="16258" b="37125"/>
            <a:stretch/>
          </p:blipFill>
          <p:spPr>
            <a:xfrm>
              <a:off x="772486" y="-499596"/>
              <a:ext cx="4310743" cy="2172663"/>
            </a:xfrm>
            <a:prstGeom prst="rect">
              <a:avLst/>
            </a:prstGeom>
          </p:spPr>
        </p:pic>
        <p:pic>
          <p:nvPicPr>
            <p:cNvPr id="25" name="Picture 24" descr="A graph of different types of lines&#10;&#10;Description automatically generated with medium confidence">
              <a:extLst>
                <a:ext uri="{FF2B5EF4-FFF2-40B4-BE49-F238E27FC236}">
                  <a16:creationId xmlns:a16="http://schemas.microsoft.com/office/drawing/2014/main" id="{3B5A5D09-EE4F-8C1B-4A6E-7B42DF5ECB77}"/>
                </a:ext>
              </a:extLst>
            </p:cNvPr>
            <p:cNvPicPr>
              <a:picLocks noChangeAspect="1"/>
            </p:cNvPicPr>
            <p:nvPr/>
          </p:nvPicPr>
          <p:blipFill rotWithShape="1">
            <a:blip r:embed="rId7">
              <a:extLst>
                <a:ext uri="{28A0092B-C50C-407E-A947-70E740481C1C}">
                  <a14:useLocalDpi xmlns:a14="http://schemas.microsoft.com/office/drawing/2010/main" val="0"/>
                </a:ext>
              </a:extLst>
            </a:blip>
            <a:srcRect t="65368" r="17755" b="3907"/>
            <a:stretch/>
          </p:blipFill>
          <p:spPr>
            <a:xfrm>
              <a:off x="391682" y="1909374"/>
              <a:ext cx="4691547" cy="2107117"/>
            </a:xfrm>
            <a:prstGeom prst="rect">
              <a:avLst/>
            </a:prstGeom>
          </p:spPr>
        </p:pic>
        <p:sp>
          <p:nvSpPr>
            <p:cNvPr id="26" name="Diamond 25">
              <a:extLst>
                <a:ext uri="{FF2B5EF4-FFF2-40B4-BE49-F238E27FC236}">
                  <a16:creationId xmlns:a16="http://schemas.microsoft.com/office/drawing/2014/main" id="{77437861-2605-E9FE-3E7C-888DA10016FD}"/>
                </a:ext>
              </a:extLst>
            </p:cNvPr>
            <p:cNvSpPr/>
            <p:nvPr/>
          </p:nvSpPr>
          <p:spPr>
            <a:xfrm>
              <a:off x="2611558" y="297977"/>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Diamond 26">
              <a:extLst>
                <a:ext uri="{FF2B5EF4-FFF2-40B4-BE49-F238E27FC236}">
                  <a16:creationId xmlns:a16="http://schemas.microsoft.com/office/drawing/2014/main" id="{0F25FDBF-5EF5-1D26-B163-D8BB6428DE65}"/>
                </a:ext>
              </a:extLst>
            </p:cNvPr>
            <p:cNvSpPr/>
            <p:nvPr/>
          </p:nvSpPr>
          <p:spPr>
            <a:xfrm>
              <a:off x="3312906" y="-370840"/>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Diamond 27">
              <a:extLst>
                <a:ext uri="{FF2B5EF4-FFF2-40B4-BE49-F238E27FC236}">
                  <a16:creationId xmlns:a16="http://schemas.microsoft.com/office/drawing/2014/main" id="{193F12C0-20A2-A941-2415-B2F11C0E5585}"/>
                </a:ext>
              </a:extLst>
            </p:cNvPr>
            <p:cNvSpPr/>
            <p:nvPr/>
          </p:nvSpPr>
          <p:spPr>
            <a:xfrm>
              <a:off x="3790798" y="212464"/>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9" name="Diamond 28">
              <a:extLst>
                <a:ext uri="{FF2B5EF4-FFF2-40B4-BE49-F238E27FC236}">
                  <a16:creationId xmlns:a16="http://schemas.microsoft.com/office/drawing/2014/main" id="{54B790EA-C240-3467-AE40-69E80720BB2B}"/>
                </a:ext>
              </a:extLst>
            </p:cNvPr>
            <p:cNvSpPr/>
            <p:nvPr/>
          </p:nvSpPr>
          <p:spPr>
            <a:xfrm>
              <a:off x="3303691" y="3454188"/>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Diamond 29">
              <a:extLst>
                <a:ext uri="{FF2B5EF4-FFF2-40B4-BE49-F238E27FC236}">
                  <a16:creationId xmlns:a16="http://schemas.microsoft.com/office/drawing/2014/main" id="{F1E0E35C-1344-D6B7-CE50-B045A42DC1BD}"/>
                </a:ext>
              </a:extLst>
            </p:cNvPr>
            <p:cNvSpPr/>
            <p:nvPr/>
          </p:nvSpPr>
          <p:spPr>
            <a:xfrm>
              <a:off x="3812458" y="3215247"/>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Diamond 30">
              <a:extLst>
                <a:ext uri="{FF2B5EF4-FFF2-40B4-BE49-F238E27FC236}">
                  <a16:creationId xmlns:a16="http://schemas.microsoft.com/office/drawing/2014/main" id="{033BB186-C19D-B3C8-78F3-A7B94A13DAFC}"/>
                </a:ext>
              </a:extLst>
            </p:cNvPr>
            <p:cNvSpPr/>
            <p:nvPr/>
          </p:nvSpPr>
          <p:spPr>
            <a:xfrm>
              <a:off x="2584656" y="3957699"/>
              <a:ext cx="261726" cy="26172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2" name="Straight Arrow Connector 31">
              <a:extLst>
                <a:ext uri="{FF2B5EF4-FFF2-40B4-BE49-F238E27FC236}">
                  <a16:creationId xmlns:a16="http://schemas.microsoft.com/office/drawing/2014/main" id="{B8E6C339-96FB-4DEC-BB81-4E5C0CA1F406}"/>
                </a:ext>
              </a:extLst>
            </p:cNvPr>
            <p:cNvCxnSpPr>
              <a:cxnSpLocks/>
              <a:endCxn id="31" idx="0"/>
            </p:cNvCxnSpPr>
            <p:nvPr/>
          </p:nvCxnSpPr>
          <p:spPr>
            <a:xfrm flipH="1">
              <a:off x="2715519" y="586736"/>
              <a:ext cx="26902" cy="337096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F308462-C89B-38F7-956D-0AAC7EF37B54}"/>
                </a:ext>
              </a:extLst>
            </p:cNvPr>
            <p:cNvCxnSpPr>
              <a:cxnSpLocks/>
              <a:stCxn id="27" idx="2"/>
              <a:endCxn id="29" idx="0"/>
            </p:cNvCxnSpPr>
            <p:nvPr/>
          </p:nvCxnSpPr>
          <p:spPr>
            <a:xfrm flipH="1">
              <a:off x="3434554" y="-109114"/>
              <a:ext cx="9215" cy="356330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1DB254E-0F89-FCD3-B90F-4CAA5AFDFBBF}"/>
                </a:ext>
              </a:extLst>
            </p:cNvPr>
            <p:cNvCxnSpPr>
              <a:cxnSpLocks/>
              <a:stCxn id="28" idx="2"/>
              <a:endCxn id="30" idx="0"/>
            </p:cNvCxnSpPr>
            <p:nvPr/>
          </p:nvCxnSpPr>
          <p:spPr>
            <a:xfrm>
              <a:off x="3921661" y="474190"/>
              <a:ext cx="21660" cy="274105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86107637-81E4-2FC4-4E06-A6C06A7705BA}"/>
              </a:ext>
            </a:extLst>
          </p:cNvPr>
          <p:cNvGrpSpPr/>
          <p:nvPr/>
        </p:nvGrpSpPr>
        <p:grpSpPr>
          <a:xfrm>
            <a:off x="4281483" y="2970439"/>
            <a:ext cx="2925272" cy="2264501"/>
            <a:chOff x="5977013" y="3607582"/>
            <a:chExt cx="2925272" cy="2264501"/>
          </a:xfrm>
        </p:grpSpPr>
        <p:grpSp>
          <p:nvGrpSpPr>
            <p:cNvPr id="22" name="Group 21">
              <a:extLst>
                <a:ext uri="{FF2B5EF4-FFF2-40B4-BE49-F238E27FC236}">
                  <a16:creationId xmlns:a16="http://schemas.microsoft.com/office/drawing/2014/main" id="{16505437-02D8-E175-CDB8-5CDD06705457}"/>
                </a:ext>
              </a:extLst>
            </p:cNvPr>
            <p:cNvGrpSpPr/>
            <p:nvPr/>
          </p:nvGrpSpPr>
          <p:grpSpPr>
            <a:xfrm>
              <a:off x="5977013" y="3607582"/>
              <a:ext cx="2925272" cy="2264501"/>
              <a:chOff x="6891390" y="2619060"/>
              <a:chExt cx="4438498" cy="3435914"/>
            </a:xfrm>
          </p:grpSpPr>
          <p:grpSp>
            <p:nvGrpSpPr>
              <p:cNvPr id="15" name="Group 14">
                <a:extLst>
                  <a:ext uri="{FF2B5EF4-FFF2-40B4-BE49-F238E27FC236}">
                    <a16:creationId xmlns:a16="http://schemas.microsoft.com/office/drawing/2014/main" id="{42F3A519-4F21-D58D-1C8E-D870602AECFC}"/>
                  </a:ext>
                </a:extLst>
              </p:cNvPr>
              <p:cNvGrpSpPr/>
              <p:nvPr/>
            </p:nvGrpSpPr>
            <p:grpSpPr>
              <a:xfrm>
                <a:off x="6891390" y="2619060"/>
                <a:ext cx="4438498" cy="3435914"/>
                <a:chOff x="6060828" y="1459884"/>
                <a:chExt cx="5955323" cy="4610113"/>
              </a:xfrm>
            </p:grpSpPr>
            <p:pic>
              <p:nvPicPr>
                <p:cNvPr id="16" name="Picture 15" descr="A graph of function and function&#10;&#10;Description automatically generated">
                  <a:extLst>
                    <a:ext uri="{FF2B5EF4-FFF2-40B4-BE49-F238E27FC236}">
                      <a16:creationId xmlns:a16="http://schemas.microsoft.com/office/drawing/2014/main" id="{42C87DD4-21F6-F9FD-5A4D-8AD1519717F0}"/>
                    </a:ext>
                  </a:extLst>
                </p:cNvPr>
                <p:cNvPicPr>
                  <a:picLocks noChangeAspect="1"/>
                </p:cNvPicPr>
                <p:nvPr/>
              </p:nvPicPr>
              <p:blipFill rotWithShape="1">
                <a:blip r:embed="rId8">
                  <a:extLst>
                    <a:ext uri="{28A0092B-C50C-407E-A947-70E740481C1C}">
                      <a14:useLocalDpi xmlns:a14="http://schemas.microsoft.com/office/drawing/2010/main" val="0"/>
                    </a:ext>
                  </a:extLst>
                </a:blip>
                <a:srcRect l="5351" t="11699" r="8690" b="5123"/>
                <a:stretch/>
              </p:blipFill>
              <p:spPr>
                <a:xfrm>
                  <a:off x="6060828" y="1459884"/>
                  <a:ext cx="5955323" cy="4610113"/>
                </a:xfrm>
                <a:prstGeom prst="rect">
                  <a:avLst/>
                </a:prstGeom>
              </p:spPr>
            </p:pic>
            <p:sp>
              <p:nvSpPr>
                <p:cNvPr id="17" name="Diamond 16">
                  <a:extLst>
                    <a:ext uri="{FF2B5EF4-FFF2-40B4-BE49-F238E27FC236}">
                      <a16:creationId xmlns:a16="http://schemas.microsoft.com/office/drawing/2014/main" id="{EEC914DC-6BB3-D740-DC5B-F2B991E243A5}"/>
                    </a:ext>
                  </a:extLst>
                </p:cNvPr>
                <p:cNvSpPr/>
                <p:nvPr/>
              </p:nvSpPr>
              <p:spPr>
                <a:xfrm>
                  <a:off x="9157734" y="3518534"/>
                  <a:ext cx="193516" cy="193516"/>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Diamond 17">
                  <a:extLst>
                    <a:ext uri="{FF2B5EF4-FFF2-40B4-BE49-F238E27FC236}">
                      <a16:creationId xmlns:a16="http://schemas.microsoft.com/office/drawing/2014/main" id="{7DBDF4D9-EAF8-9E44-64F3-22615F28EE1A}"/>
                    </a:ext>
                  </a:extLst>
                </p:cNvPr>
                <p:cNvSpPr/>
                <p:nvPr/>
              </p:nvSpPr>
              <p:spPr>
                <a:xfrm>
                  <a:off x="9076676" y="5179652"/>
                  <a:ext cx="355634" cy="355634"/>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20" name="Cross 19">
                <a:extLst>
                  <a:ext uri="{FF2B5EF4-FFF2-40B4-BE49-F238E27FC236}">
                    <a16:creationId xmlns:a16="http://schemas.microsoft.com/office/drawing/2014/main" id="{FCFB7CEC-C34C-FB0B-6005-5B9B8313053E}"/>
                  </a:ext>
                </a:extLst>
              </p:cNvPr>
              <p:cNvSpPr/>
              <p:nvPr/>
            </p:nvSpPr>
            <p:spPr>
              <a:xfrm rot="2734303">
                <a:off x="10473030" y="4078538"/>
                <a:ext cx="242596" cy="251924"/>
              </a:xfrm>
              <a:prstGeom prst="plus">
                <a:avLst>
                  <a:gd name="adj" fmla="val 37121"/>
                </a:avLst>
              </a:prstGeom>
              <a:solidFill>
                <a:srgbClr val="FF2F9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Cross 20">
                <a:extLst>
                  <a:ext uri="{FF2B5EF4-FFF2-40B4-BE49-F238E27FC236}">
                    <a16:creationId xmlns:a16="http://schemas.microsoft.com/office/drawing/2014/main" id="{48ABD293-CFA6-F2C3-BD4D-7F56258A638B}"/>
                  </a:ext>
                </a:extLst>
              </p:cNvPr>
              <p:cNvSpPr/>
              <p:nvPr/>
            </p:nvSpPr>
            <p:spPr>
              <a:xfrm rot="2734303">
                <a:off x="7762120" y="4078538"/>
                <a:ext cx="242596" cy="251924"/>
              </a:xfrm>
              <a:prstGeom prst="plus">
                <a:avLst>
                  <a:gd name="adj" fmla="val 37121"/>
                </a:avLst>
              </a:prstGeom>
              <a:solidFill>
                <a:srgbClr val="FF2F9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35" name="TextBox 34">
              <a:extLst>
                <a:ext uri="{FF2B5EF4-FFF2-40B4-BE49-F238E27FC236}">
                  <a16:creationId xmlns:a16="http://schemas.microsoft.com/office/drawing/2014/main" id="{5046B6FC-EE72-214D-3B95-F3A27CD9903E}"/>
                </a:ext>
              </a:extLst>
            </p:cNvPr>
            <p:cNvSpPr txBox="1"/>
            <p:nvPr/>
          </p:nvSpPr>
          <p:spPr>
            <a:xfrm>
              <a:off x="7829991" y="4868981"/>
              <a:ext cx="465833" cy="369332"/>
            </a:xfrm>
            <a:prstGeom prst="rect">
              <a:avLst/>
            </a:prstGeom>
            <a:noFill/>
          </p:spPr>
          <p:txBody>
            <a:bodyPr wrap="none" rtlCol="0">
              <a:spAutoFit/>
            </a:bodyPr>
            <a:lstStyle/>
            <a:p>
              <a:r>
                <a:rPr lang="en-DE" dirty="0">
                  <a:solidFill>
                    <a:srgbClr val="FF2F92"/>
                  </a:solidFill>
                </a:rPr>
                <a:t>1st</a:t>
              </a:r>
            </a:p>
          </p:txBody>
        </p:sp>
        <p:sp>
          <p:nvSpPr>
            <p:cNvPr id="36" name="TextBox 35">
              <a:extLst>
                <a:ext uri="{FF2B5EF4-FFF2-40B4-BE49-F238E27FC236}">
                  <a16:creationId xmlns:a16="http://schemas.microsoft.com/office/drawing/2014/main" id="{4426157C-8A84-8FF2-8D10-79A372498B4A}"/>
                </a:ext>
              </a:extLst>
            </p:cNvPr>
            <p:cNvSpPr txBox="1"/>
            <p:nvPr/>
          </p:nvSpPr>
          <p:spPr>
            <a:xfrm>
              <a:off x="6921105" y="5133390"/>
              <a:ext cx="545342" cy="369332"/>
            </a:xfrm>
            <a:prstGeom prst="rect">
              <a:avLst/>
            </a:prstGeom>
            <a:noFill/>
          </p:spPr>
          <p:txBody>
            <a:bodyPr wrap="none" rtlCol="0">
              <a:spAutoFit/>
            </a:bodyPr>
            <a:lstStyle/>
            <a:p>
              <a:r>
                <a:rPr lang="en-DE" dirty="0">
                  <a:solidFill>
                    <a:srgbClr val="0432FF"/>
                  </a:solidFill>
                </a:rPr>
                <a:t>2nd</a:t>
              </a:r>
            </a:p>
          </p:txBody>
        </p:sp>
      </p:grpSp>
      <p:sp>
        <p:nvSpPr>
          <p:cNvPr id="3" name="Content Placeholder 2">
            <a:extLst>
              <a:ext uri="{FF2B5EF4-FFF2-40B4-BE49-F238E27FC236}">
                <a16:creationId xmlns:a16="http://schemas.microsoft.com/office/drawing/2014/main" id="{CD7B5331-6647-FF89-1B01-0962129062C5}"/>
              </a:ext>
            </a:extLst>
          </p:cNvPr>
          <p:cNvSpPr>
            <a:spLocks noGrp="1"/>
          </p:cNvSpPr>
          <p:nvPr>
            <p:ph idx="1"/>
          </p:nvPr>
        </p:nvSpPr>
        <p:spPr>
          <a:xfrm>
            <a:off x="12781" y="376684"/>
            <a:ext cx="12055365" cy="5205589"/>
          </a:xfrm>
        </p:spPr>
        <p:txBody>
          <a:bodyPr/>
          <a:lstStyle/>
          <a:p>
            <a:pPr>
              <a:lnSpc>
                <a:spcPct val="130000"/>
              </a:lnSpc>
              <a:buFont typeface="Arial" panose="020B0604020202020204" pitchFamily="34" charset="0"/>
              <a:buChar char="•"/>
            </a:pPr>
            <a:r>
              <a:rPr lang="en-DE" sz="2000" dirty="0"/>
              <a:t>The </a:t>
            </a:r>
            <a:r>
              <a:rPr lang="en-DE" sz="2000" b="1" dirty="0"/>
              <a:t>LC-MS XIC</a:t>
            </a:r>
            <a:r>
              <a:rPr lang="en-DE" sz="2000" dirty="0"/>
              <a:t>: the </a:t>
            </a:r>
            <a:r>
              <a:rPr lang="en-DE" sz="2000" b="1" dirty="0"/>
              <a:t>Intensity</a:t>
            </a:r>
            <a:r>
              <a:rPr lang="en-DE" sz="2000" dirty="0"/>
              <a:t> changes over </a:t>
            </a:r>
            <a:r>
              <a:rPr lang="en-DE" sz="2000" b="1" dirty="0"/>
              <a:t>Time</a:t>
            </a:r>
            <a:r>
              <a:rPr lang="en-DE" sz="2000" dirty="0"/>
              <a:t> for defined </a:t>
            </a:r>
            <a:r>
              <a:rPr lang="en-DE" sz="2000" i="1" dirty="0"/>
              <a:t>mass/charge ratio (</a:t>
            </a:r>
            <a:r>
              <a:rPr lang="en-DE" sz="2000" b="1" i="1" dirty="0"/>
              <a:t>m/z</a:t>
            </a:r>
            <a:r>
              <a:rPr lang="en-DE" sz="2000" i="1" dirty="0"/>
              <a:t>)</a:t>
            </a:r>
          </a:p>
          <a:p>
            <a:pPr lvl="1">
              <a:lnSpc>
                <a:spcPct val="130000"/>
              </a:lnSpc>
              <a:buFont typeface="Arial" panose="020B0604020202020204" pitchFamily="34" charset="0"/>
              <a:buChar char="•"/>
            </a:pPr>
            <a:r>
              <a:rPr lang="en-DE" sz="2000" b="1" dirty="0"/>
              <a:t>Different peaks in LC-MS XIC </a:t>
            </a:r>
            <a:r>
              <a:rPr lang="en-US" sz="2000" dirty="0">
                <a:sym typeface="Wingdings" panose="05000000000000000000" pitchFamily="2" charset="2"/>
              </a:rPr>
              <a:t> </a:t>
            </a:r>
            <a:r>
              <a:rPr lang="en-US" sz="2000" b="1" dirty="0">
                <a:sym typeface="Wingdings" panose="05000000000000000000" pitchFamily="2" charset="2"/>
              </a:rPr>
              <a:t>Quantify</a:t>
            </a:r>
            <a:r>
              <a:rPr lang="en-US" sz="2000" dirty="0">
                <a:sym typeface="Wingdings" panose="05000000000000000000" pitchFamily="2" charset="2"/>
              </a:rPr>
              <a:t> </a:t>
            </a:r>
            <a:r>
              <a:rPr lang="en-DE" sz="2000" b="1" dirty="0"/>
              <a:t>different</a:t>
            </a:r>
            <a:r>
              <a:rPr lang="en-DE" sz="2000" dirty="0"/>
              <a:t> </a:t>
            </a:r>
            <a:r>
              <a:rPr lang="en-US" sz="2000" b="1" dirty="0"/>
              <a:t>molecules</a:t>
            </a:r>
            <a:r>
              <a:rPr lang="en-DE" sz="2000" dirty="0"/>
              <a:t> </a:t>
            </a:r>
            <a:r>
              <a:rPr lang="en-US" sz="2000" dirty="0"/>
              <a:t>(with same formula)</a:t>
            </a:r>
          </a:p>
          <a:p>
            <a:pPr lvl="1">
              <a:lnSpc>
                <a:spcPct val="130000"/>
              </a:lnSpc>
              <a:buFont typeface="Arial" panose="020B0604020202020204" pitchFamily="34" charset="0"/>
              <a:buChar char="•"/>
            </a:pPr>
            <a:r>
              <a:rPr lang="en-US" sz="2000" dirty="0"/>
              <a:t>Raw data needs preprocessing </a:t>
            </a:r>
            <a:r>
              <a:rPr lang="en-US" sz="2000" dirty="0">
                <a:sym typeface="Wingdings" pitchFamily="2" charset="2"/>
              </a:rPr>
              <a:t> baseline corrections, curve fitting, smoothing, …</a:t>
            </a:r>
            <a:endParaRPr lang="en-US" sz="2000" dirty="0"/>
          </a:p>
          <a:p>
            <a:pPr>
              <a:lnSpc>
                <a:spcPct val="130000"/>
              </a:lnSpc>
              <a:buFont typeface="Arial" panose="020B0604020202020204" pitchFamily="34" charset="0"/>
              <a:buChar char="•"/>
            </a:pPr>
            <a:r>
              <a:rPr lang="en-DE" sz="2000" dirty="0">
                <a:sym typeface="Wingdings" pitchFamily="2" charset="2"/>
              </a:rPr>
              <a:t>Peak picking has </a:t>
            </a:r>
            <a:r>
              <a:rPr lang="en-DE" sz="2000" b="1" dirty="0">
                <a:sym typeface="Wingdings" pitchFamily="2" charset="2"/>
              </a:rPr>
              <a:t>many different algorithms</a:t>
            </a:r>
            <a:endParaRPr lang="en-US" sz="2000" b="1" dirty="0">
              <a:sym typeface="Wingdings" pitchFamily="2" charset="2"/>
            </a:endParaRPr>
          </a:p>
          <a:p>
            <a:pPr lvl="1">
              <a:lnSpc>
                <a:spcPct val="130000"/>
              </a:lnSpc>
              <a:buFont typeface="Arial" panose="020B0604020202020204" pitchFamily="34" charset="0"/>
              <a:buChar char="•"/>
            </a:pPr>
            <a:r>
              <a:rPr lang="en-DE" sz="2000" b="1" dirty="0">
                <a:sym typeface="Wingdings" pitchFamily="2" charset="2"/>
              </a:rPr>
              <a:t>Gaussian</a:t>
            </a:r>
            <a:r>
              <a:rPr lang="en-DE" sz="2000" dirty="0">
                <a:sym typeface="Wingdings" pitchFamily="2" charset="2"/>
              </a:rPr>
              <a:t> Derivative</a:t>
            </a:r>
            <a:r>
              <a:rPr lang="en-US" sz="2000" dirty="0">
                <a:sym typeface="Wingdings" pitchFamily="2" charset="2"/>
              </a:rPr>
              <a:t>, Continuous wavelet transform (CWT) , 2D/3D methods, and more + AI(KI) methods</a:t>
            </a:r>
            <a:endParaRPr lang="en-DE" sz="2000" b="1" dirty="0">
              <a:sym typeface="Wingdings" pitchFamily="2" charset="2"/>
            </a:endParaRPr>
          </a:p>
          <a:p>
            <a:pPr>
              <a:lnSpc>
                <a:spcPct val="130000"/>
              </a:lnSpc>
              <a:buFont typeface="Arial" panose="020B0604020202020204" pitchFamily="34" charset="0"/>
              <a:buChar char="•"/>
            </a:pPr>
            <a:r>
              <a:rPr lang="en-DE" sz="2000" b="1" dirty="0">
                <a:sym typeface="Wingdings" pitchFamily="2" charset="2"/>
              </a:rPr>
              <a:t>Gaussian</a:t>
            </a:r>
            <a:r>
              <a:rPr lang="en-DE" sz="2000" dirty="0">
                <a:sym typeface="Wingdings" pitchFamily="2" charset="2"/>
              </a:rPr>
              <a:t> Derivative based algorithms</a:t>
            </a:r>
          </a:p>
          <a:p>
            <a:pPr lvl="1">
              <a:lnSpc>
                <a:spcPct val="130000"/>
              </a:lnSpc>
              <a:buFont typeface="Arial" panose="020B0604020202020204" pitchFamily="34" charset="0"/>
              <a:buChar char="•"/>
            </a:pPr>
            <a:r>
              <a:rPr lang="en-DE" sz="2000" dirty="0">
                <a:solidFill>
                  <a:srgbClr val="FF2F92"/>
                </a:solidFill>
                <a:sym typeface="Wingdings" pitchFamily="2" charset="2"/>
              </a:rPr>
              <a:t>1st derivative </a:t>
            </a:r>
            <a:r>
              <a:rPr lang="en-DE" sz="2000" dirty="0">
                <a:sym typeface="Wingdings" pitchFamily="2" charset="2"/>
              </a:rPr>
              <a:t>+ </a:t>
            </a:r>
            <a:r>
              <a:rPr lang="en-DE" sz="2000" dirty="0">
                <a:solidFill>
                  <a:srgbClr val="00B050"/>
                </a:solidFill>
                <a:sym typeface="Wingdings" pitchFamily="2" charset="2"/>
              </a:rPr>
              <a:t>zero crossing</a:t>
            </a:r>
          </a:p>
          <a:p>
            <a:pPr lvl="1">
              <a:lnSpc>
                <a:spcPct val="130000"/>
              </a:lnSpc>
              <a:buFont typeface="Arial" panose="020B0604020202020204" pitchFamily="34" charset="0"/>
              <a:buChar char="•"/>
            </a:pPr>
            <a:r>
              <a:rPr lang="en-DE" sz="2000" b="1" u="sng" dirty="0">
                <a:solidFill>
                  <a:srgbClr val="0070C0"/>
                </a:solidFill>
                <a:sym typeface="Wingdings" pitchFamily="2" charset="2"/>
              </a:rPr>
              <a:t>2nd derivative</a:t>
            </a:r>
          </a:p>
          <a:p>
            <a:pPr>
              <a:lnSpc>
                <a:spcPct val="130000"/>
              </a:lnSpc>
              <a:buFont typeface="Arial" panose="020B0604020202020204" pitchFamily="34" charset="0"/>
              <a:buChar char="•"/>
            </a:pPr>
            <a:r>
              <a:rPr lang="en-US" sz="2000" b="1" dirty="0">
                <a:sym typeface="Wingdings" pitchFamily="2" charset="2"/>
              </a:rPr>
              <a:t>M</a:t>
            </a:r>
            <a:r>
              <a:rPr lang="en-DE" sz="2000" b="1" dirty="0">
                <a:sym typeface="Wingdings" pitchFamily="2" charset="2"/>
              </a:rPr>
              <a:t>anual revision</a:t>
            </a:r>
          </a:p>
          <a:p>
            <a:pPr lvl="1">
              <a:lnSpc>
                <a:spcPct val="130000"/>
              </a:lnSpc>
              <a:buFont typeface="Arial" panose="020B0604020202020204" pitchFamily="34" charset="0"/>
              <a:buChar char="•"/>
            </a:pPr>
            <a:r>
              <a:rPr lang="en-DE" sz="2000" b="1" dirty="0">
                <a:sym typeface="Wingdings" pitchFamily="2" charset="2"/>
              </a:rPr>
              <a:t>Peak apex</a:t>
            </a:r>
            <a:r>
              <a:rPr lang="en-US" sz="2000" b="1" dirty="0">
                <a:sym typeface="Wingdings" pitchFamily="2" charset="2"/>
              </a:rPr>
              <a:t> &amp; </a:t>
            </a:r>
            <a:r>
              <a:rPr lang="en-DE" sz="2000" b="1" dirty="0">
                <a:sym typeface="Wingdings" pitchFamily="2" charset="2"/>
              </a:rPr>
              <a:t>Peak boundries</a:t>
            </a:r>
            <a:endParaRPr lang="en-US" sz="2000" b="1" dirty="0">
              <a:sym typeface="Wingdings" pitchFamily="2" charset="2"/>
            </a:endParaRPr>
          </a:p>
          <a:p>
            <a:pPr>
              <a:lnSpc>
                <a:spcPct val="130000"/>
              </a:lnSpc>
              <a:buFont typeface="Arial" panose="020B0604020202020204" pitchFamily="34" charset="0"/>
              <a:buChar char="•"/>
            </a:pPr>
            <a:endParaRPr lang="en-DE" sz="2000" dirty="0"/>
          </a:p>
        </p:txBody>
      </p:sp>
      <p:sp>
        <p:nvSpPr>
          <p:cNvPr id="2" name="Title 1">
            <a:extLst>
              <a:ext uri="{FF2B5EF4-FFF2-40B4-BE49-F238E27FC236}">
                <a16:creationId xmlns:a16="http://schemas.microsoft.com/office/drawing/2014/main" id="{6BB609B6-9B0A-3BC3-C6C3-5D286D358FAA}"/>
              </a:ext>
            </a:extLst>
          </p:cNvPr>
          <p:cNvSpPr>
            <a:spLocks noGrp="1"/>
          </p:cNvSpPr>
          <p:nvPr>
            <p:ph type="title"/>
          </p:nvPr>
        </p:nvSpPr>
        <p:spPr>
          <a:xfrm>
            <a:off x="619628" y="9026"/>
            <a:ext cx="5278120" cy="524935"/>
          </a:xfrm>
        </p:spPr>
        <p:txBody>
          <a:bodyPr>
            <a:noAutofit/>
          </a:bodyPr>
          <a:lstStyle/>
          <a:p>
            <a:r>
              <a:rPr lang="en-DE" sz="3200" dirty="0"/>
              <a:t>Take home messages</a:t>
            </a:r>
          </a:p>
        </p:txBody>
      </p:sp>
      <p:grpSp>
        <p:nvGrpSpPr>
          <p:cNvPr id="5" name="Group 4">
            <a:extLst>
              <a:ext uri="{FF2B5EF4-FFF2-40B4-BE49-F238E27FC236}">
                <a16:creationId xmlns:a16="http://schemas.microsoft.com/office/drawing/2014/main" id="{3C861435-055D-87BC-7949-DAD40FCCBB75}"/>
              </a:ext>
            </a:extLst>
          </p:cNvPr>
          <p:cNvGrpSpPr/>
          <p:nvPr/>
        </p:nvGrpSpPr>
        <p:grpSpPr>
          <a:xfrm>
            <a:off x="9813726" y="1464471"/>
            <a:ext cx="1496505" cy="831912"/>
            <a:chOff x="5336245" y="1853914"/>
            <a:chExt cx="1496505" cy="831912"/>
          </a:xfrm>
        </p:grpSpPr>
        <p:grpSp>
          <p:nvGrpSpPr>
            <p:cNvPr id="6" name="Group 5">
              <a:extLst>
                <a:ext uri="{FF2B5EF4-FFF2-40B4-BE49-F238E27FC236}">
                  <a16:creationId xmlns:a16="http://schemas.microsoft.com/office/drawing/2014/main" id="{EC72F747-4469-C7E1-C4E6-4D232204FE35}"/>
                </a:ext>
              </a:extLst>
            </p:cNvPr>
            <p:cNvGrpSpPr/>
            <p:nvPr/>
          </p:nvGrpSpPr>
          <p:grpSpPr>
            <a:xfrm>
              <a:off x="5336245" y="2053315"/>
              <a:ext cx="1496505" cy="632511"/>
              <a:chOff x="4201748" y="2091704"/>
              <a:chExt cx="586240" cy="247780"/>
            </a:xfrm>
          </p:grpSpPr>
          <p:sp>
            <p:nvSpPr>
              <p:cNvPr id="9" name="Isosceles Triangle 2078">
                <a:extLst>
                  <a:ext uri="{FF2B5EF4-FFF2-40B4-BE49-F238E27FC236}">
                    <a16:creationId xmlns:a16="http://schemas.microsoft.com/office/drawing/2014/main" id="{6F5C0F26-2F87-D456-023B-F7F1227A39AD}"/>
                  </a:ext>
                </a:extLst>
              </p:cNvPr>
              <p:cNvSpPr/>
              <p:nvPr/>
            </p:nvSpPr>
            <p:spPr>
              <a:xfrm>
                <a:off x="4355278" y="2265829"/>
                <a:ext cx="56651" cy="73655"/>
              </a:xfrm>
              <a:prstGeom prst="triangl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0" name="Isosceles Triangle 8">
                <a:extLst>
                  <a:ext uri="{FF2B5EF4-FFF2-40B4-BE49-F238E27FC236}">
                    <a16:creationId xmlns:a16="http://schemas.microsoft.com/office/drawing/2014/main" id="{4A04E499-853C-03BE-60C3-FC47392BEC92}"/>
                  </a:ext>
                </a:extLst>
              </p:cNvPr>
              <p:cNvSpPr/>
              <p:nvPr/>
            </p:nvSpPr>
            <p:spPr>
              <a:xfrm>
                <a:off x="4440144" y="2121243"/>
                <a:ext cx="112108" cy="213376"/>
              </a:xfrm>
              <a:prstGeom prst="triangle">
                <a:avLst/>
              </a:prstGeom>
              <a:solidFill>
                <a:srgbClr val="00B05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1" name="Group 10">
                <a:extLst>
                  <a:ext uri="{FF2B5EF4-FFF2-40B4-BE49-F238E27FC236}">
                    <a16:creationId xmlns:a16="http://schemas.microsoft.com/office/drawing/2014/main" id="{1A4D5DEC-312F-08F5-4224-91B0AB48ABC3}"/>
                  </a:ext>
                </a:extLst>
              </p:cNvPr>
              <p:cNvGrpSpPr/>
              <p:nvPr/>
            </p:nvGrpSpPr>
            <p:grpSpPr>
              <a:xfrm>
                <a:off x="4201748" y="2091704"/>
                <a:ext cx="586240" cy="247780"/>
                <a:chOff x="723653" y="977359"/>
                <a:chExt cx="1193176" cy="504308"/>
              </a:xfrm>
            </p:grpSpPr>
            <p:sp>
              <p:nvSpPr>
                <p:cNvPr id="12" name="Freeform 191">
                  <a:extLst>
                    <a:ext uri="{FF2B5EF4-FFF2-40B4-BE49-F238E27FC236}">
                      <a16:creationId xmlns:a16="http://schemas.microsoft.com/office/drawing/2014/main" id="{93D0EF00-D3CB-C569-AD21-E30421D853CB}"/>
                    </a:ext>
                  </a:extLst>
                </p:cNvPr>
                <p:cNvSpPr/>
                <p:nvPr/>
              </p:nvSpPr>
              <p:spPr>
                <a:xfrm>
                  <a:off x="747142" y="1037479"/>
                  <a:ext cx="1110372" cy="434284"/>
                </a:xfrm>
                <a:custGeom>
                  <a:avLst/>
                  <a:gdLst>
                    <a:gd name="connsiteX0" fmla="*/ 0 w 3362632"/>
                    <a:gd name="connsiteY0" fmla="*/ 3185720 h 3221887"/>
                    <a:gd name="connsiteX1" fmla="*/ 766916 w 3362632"/>
                    <a:gd name="connsiteY1" fmla="*/ 2979242 h 3221887"/>
                    <a:gd name="connsiteX2" fmla="*/ 1091380 w 3362632"/>
                    <a:gd name="connsiteY2" fmla="*/ 1976352 h 3221887"/>
                    <a:gd name="connsiteX3" fmla="*/ 1415845 w 3362632"/>
                    <a:gd name="connsiteY3" fmla="*/ 3008739 h 3221887"/>
                    <a:gd name="connsiteX4" fmla="*/ 1917290 w 3362632"/>
                    <a:gd name="connsiteY4" fmla="*/ 3097229 h 3221887"/>
                    <a:gd name="connsiteX5" fmla="*/ 2094271 w 3362632"/>
                    <a:gd name="connsiteY5" fmla="*/ 2949745 h 3221887"/>
                    <a:gd name="connsiteX6" fmla="*/ 2418735 w 3362632"/>
                    <a:gd name="connsiteY6" fmla="*/ 68 h 3221887"/>
                    <a:gd name="connsiteX7" fmla="*/ 2772697 w 3362632"/>
                    <a:gd name="connsiteY7" fmla="*/ 2861255 h 3221887"/>
                    <a:gd name="connsiteX8" fmla="*/ 3362632 w 3362632"/>
                    <a:gd name="connsiteY8" fmla="*/ 3067733 h 3221887"/>
                    <a:gd name="connsiteX0" fmla="*/ 0 w 3362632"/>
                    <a:gd name="connsiteY0" fmla="*/ 3186381 h 3214452"/>
                    <a:gd name="connsiteX1" fmla="*/ 766916 w 3362632"/>
                    <a:gd name="connsiteY1" fmla="*/ 2979903 h 3214452"/>
                    <a:gd name="connsiteX2" fmla="*/ 1091380 w 3362632"/>
                    <a:gd name="connsiteY2" fmla="*/ 1977013 h 3214452"/>
                    <a:gd name="connsiteX3" fmla="*/ 1415845 w 3362632"/>
                    <a:gd name="connsiteY3" fmla="*/ 3009400 h 3214452"/>
                    <a:gd name="connsiteX4" fmla="*/ 1917290 w 3362632"/>
                    <a:gd name="connsiteY4" fmla="*/ 3097890 h 3214452"/>
                    <a:gd name="connsiteX5" fmla="*/ 2127901 w 3362632"/>
                    <a:gd name="connsiteY5" fmla="*/ 2587549 h 3214452"/>
                    <a:gd name="connsiteX6" fmla="*/ 2418735 w 3362632"/>
                    <a:gd name="connsiteY6" fmla="*/ 729 h 3214452"/>
                    <a:gd name="connsiteX7" fmla="*/ 2772697 w 3362632"/>
                    <a:gd name="connsiteY7" fmla="*/ 2861916 h 3214452"/>
                    <a:gd name="connsiteX8" fmla="*/ 3362632 w 3362632"/>
                    <a:gd name="connsiteY8" fmla="*/ 3068394 h 3214452"/>
                    <a:gd name="connsiteX0" fmla="*/ 0 w 3362632"/>
                    <a:gd name="connsiteY0" fmla="*/ 3185685 h 3185685"/>
                    <a:gd name="connsiteX1" fmla="*/ 766916 w 3362632"/>
                    <a:gd name="connsiteY1" fmla="*/ 2979207 h 3185685"/>
                    <a:gd name="connsiteX2" fmla="*/ 1091380 w 3362632"/>
                    <a:gd name="connsiteY2" fmla="*/ 1976317 h 3185685"/>
                    <a:gd name="connsiteX3" fmla="*/ 1415845 w 3362632"/>
                    <a:gd name="connsiteY3" fmla="*/ 3008704 h 3185685"/>
                    <a:gd name="connsiteX4" fmla="*/ 1917290 w 3362632"/>
                    <a:gd name="connsiteY4" fmla="*/ 3097194 h 3185685"/>
                    <a:gd name="connsiteX5" fmla="*/ 2127901 w 3362632"/>
                    <a:gd name="connsiteY5" fmla="*/ 2586853 h 3185685"/>
                    <a:gd name="connsiteX6" fmla="*/ 2418735 w 3362632"/>
                    <a:gd name="connsiteY6" fmla="*/ 33 h 3185685"/>
                    <a:gd name="connsiteX7" fmla="*/ 2716646 w 3362632"/>
                    <a:gd name="connsiteY7" fmla="*/ 2643505 h 3185685"/>
                    <a:gd name="connsiteX8" fmla="*/ 3362632 w 3362632"/>
                    <a:gd name="connsiteY8" fmla="*/ 3067698 h 3185685"/>
                    <a:gd name="connsiteX0" fmla="*/ 0 w 3385053"/>
                    <a:gd name="connsiteY0" fmla="*/ 3185685 h 3225744"/>
                    <a:gd name="connsiteX1" fmla="*/ 766916 w 3385053"/>
                    <a:gd name="connsiteY1" fmla="*/ 2979207 h 3225744"/>
                    <a:gd name="connsiteX2" fmla="*/ 1091380 w 3385053"/>
                    <a:gd name="connsiteY2" fmla="*/ 1976317 h 3225744"/>
                    <a:gd name="connsiteX3" fmla="*/ 1415845 w 3385053"/>
                    <a:gd name="connsiteY3" fmla="*/ 3008704 h 3225744"/>
                    <a:gd name="connsiteX4" fmla="*/ 1917290 w 3385053"/>
                    <a:gd name="connsiteY4" fmla="*/ 3097194 h 3225744"/>
                    <a:gd name="connsiteX5" fmla="*/ 2127901 w 3385053"/>
                    <a:gd name="connsiteY5" fmla="*/ 2586853 h 3225744"/>
                    <a:gd name="connsiteX6" fmla="*/ 2418735 w 3385053"/>
                    <a:gd name="connsiteY6" fmla="*/ 33 h 3225744"/>
                    <a:gd name="connsiteX7" fmla="*/ 2716646 w 3385053"/>
                    <a:gd name="connsiteY7" fmla="*/ 2643505 h 3225744"/>
                    <a:gd name="connsiteX8" fmla="*/ 3385053 w 3385053"/>
                    <a:gd name="connsiteY8" fmla="*/ 3169298 h 3225744"/>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41873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41873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329054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39631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39631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7852"/>
                    <a:gd name="connsiteX1" fmla="*/ 766916 w 3385053"/>
                    <a:gd name="connsiteY1" fmla="*/ 2979207 h 3187852"/>
                    <a:gd name="connsiteX2" fmla="*/ 1091380 w 3385053"/>
                    <a:gd name="connsiteY2" fmla="*/ 1976317 h 3187852"/>
                    <a:gd name="connsiteX3" fmla="*/ 1415845 w 3385053"/>
                    <a:gd name="connsiteY3" fmla="*/ 3008704 h 3187852"/>
                    <a:gd name="connsiteX4" fmla="*/ 1917290 w 3385053"/>
                    <a:gd name="connsiteY4" fmla="*/ 3097194 h 3187852"/>
                    <a:gd name="connsiteX5" fmla="*/ 2127901 w 3385053"/>
                    <a:gd name="connsiteY5" fmla="*/ 2586853 h 3187852"/>
                    <a:gd name="connsiteX6" fmla="*/ 2396315 w 3385053"/>
                    <a:gd name="connsiteY6" fmla="*/ 33 h 3187852"/>
                    <a:gd name="connsiteX7" fmla="*/ 2716646 w 3385053"/>
                    <a:gd name="connsiteY7" fmla="*/ 2643505 h 3187852"/>
                    <a:gd name="connsiteX8" fmla="*/ 3385053 w 3385053"/>
                    <a:gd name="connsiteY8" fmla="*/ 3169298 h 3187852"/>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39631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827609 w 3385053"/>
                    <a:gd name="connsiteY4" fmla="*/ 3097194 h 3185685"/>
                    <a:gd name="connsiteX5" fmla="*/ 2127901 w 3385053"/>
                    <a:gd name="connsiteY5" fmla="*/ 2586853 h 3185685"/>
                    <a:gd name="connsiteX6" fmla="*/ 2396315 w 3385053"/>
                    <a:gd name="connsiteY6" fmla="*/ 33 h 3185685"/>
                    <a:gd name="connsiteX7" fmla="*/ 2716646 w 3385053"/>
                    <a:gd name="connsiteY7" fmla="*/ 2643505 h 3185685"/>
                    <a:gd name="connsiteX8" fmla="*/ 3385053 w 3385053"/>
                    <a:gd name="connsiteY8" fmla="*/ 3169298 h 3185685"/>
                    <a:gd name="connsiteX0" fmla="*/ 0 w 5436524"/>
                    <a:gd name="connsiteY0" fmla="*/ 3185685 h 3185685"/>
                    <a:gd name="connsiteX1" fmla="*/ 766916 w 5436524"/>
                    <a:gd name="connsiteY1" fmla="*/ 2979207 h 3185685"/>
                    <a:gd name="connsiteX2" fmla="*/ 1091380 w 5436524"/>
                    <a:gd name="connsiteY2" fmla="*/ 1976317 h 3185685"/>
                    <a:gd name="connsiteX3" fmla="*/ 1415845 w 5436524"/>
                    <a:gd name="connsiteY3" fmla="*/ 3008704 h 3185685"/>
                    <a:gd name="connsiteX4" fmla="*/ 1827609 w 5436524"/>
                    <a:gd name="connsiteY4" fmla="*/ 3097194 h 3185685"/>
                    <a:gd name="connsiteX5" fmla="*/ 2127901 w 5436524"/>
                    <a:gd name="connsiteY5" fmla="*/ 2586853 h 3185685"/>
                    <a:gd name="connsiteX6" fmla="*/ 2396315 w 5436524"/>
                    <a:gd name="connsiteY6" fmla="*/ 33 h 3185685"/>
                    <a:gd name="connsiteX7" fmla="*/ 2716646 w 5436524"/>
                    <a:gd name="connsiteY7" fmla="*/ 2643505 h 3185685"/>
                    <a:gd name="connsiteX8" fmla="*/ 5436524 w 5436524"/>
                    <a:gd name="connsiteY8" fmla="*/ 3183812 h 3185685"/>
                    <a:gd name="connsiteX0" fmla="*/ 0 w 5436524"/>
                    <a:gd name="connsiteY0" fmla="*/ 3185685 h 3188625"/>
                    <a:gd name="connsiteX1" fmla="*/ 766916 w 5436524"/>
                    <a:gd name="connsiteY1" fmla="*/ 2979207 h 3188625"/>
                    <a:gd name="connsiteX2" fmla="*/ 1091380 w 5436524"/>
                    <a:gd name="connsiteY2" fmla="*/ 1976317 h 3188625"/>
                    <a:gd name="connsiteX3" fmla="*/ 1415845 w 5436524"/>
                    <a:gd name="connsiteY3" fmla="*/ 3008704 h 3188625"/>
                    <a:gd name="connsiteX4" fmla="*/ 1827609 w 5436524"/>
                    <a:gd name="connsiteY4" fmla="*/ 3097194 h 3188625"/>
                    <a:gd name="connsiteX5" fmla="*/ 2127901 w 5436524"/>
                    <a:gd name="connsiteY5" fmla="*/ 2586853 h 3188625"/>
                    <a:gd name="connsiteX6" fmla="*/ 2396315 w 5436524"/>
                    <a:gd name="connsiteY6" fmla="*/ 33 h 3188625"/>
                    <a:gd name="connsiteX7" fmla="*/ 2716646 w 5436524"/>
                    <a:gd name="connsiteY7" fmla="*/ 2643505 h 3188625"/>
                    <a:gd name="connsiteX8" fmla="*/ 5436524 w 5436524"/>
                    <a:gd name="connsiteY8" fmla="*/ 3183812 h 3188625"/>
                    <a:gd name="connsiteX0" fmla="*/ 0 w 5436524"/>
                    <a:gd name="connsiteY0" fmla="*/ 3185725 h 3190388"/>
                    <a:gd name="connsiteX1" fmla="*/ 766916 w 5436524"/>
                    <a:gd name="connsiteY1" fmla="*/ 2979247 h 3190388"/>
                    <a:gd name="connsiteX2" fmla="*/ 1091380 w 5436524"/>
                    <a:gd name="connsiteY2" fmla="*/ 1976357 h 3190388"/>
                    <a:gd name="connsiteX3" fmla="*/ 1415845 w 5436524"/>
                    <a:gd name="connsiteY3" fmla="*/ 3008744 h 3190388"/>
                    <a:gd name="connsiteX4" fmla="*/ 1827609 w 5436524"/>
                    <a:gd name="connsiteY4" fmla="*/ 3097234 h 3190388"/>
                    <a:gd name="connsiteX5" fmla="*/ 2127901 w 5436524"/>
                    <a:gd name="connsiteY5" fmla="*/ 2586893 h 3190388"/>
                    <a:gd name="connsiteX6" fmla="*/ 2396315 w 5436524"/>
                    <a:gd name="connsiteY6" fmla="*/ 73 h 3190388"/>
                    <a:gd name="connsiteX7" fmla="*/ 2828748 w 5436524"/>
                    <a:gd name="connsiteY7" fmla="*/ 2672574 h 3190388"/>
                    <a:gd name="connsiteX8" fmla="*/ 5436524 w 5436524"/>
                    <a:gd name="connsiteY8" fmla="*/ 3183852 h 3190388"/>
                    <a:gd name="connsiteX0" fmla="*/ 0 w 5436524"/>
                    <a:gd name="connsiteY0" fmla="*/ 3185725 h 3191761"/>
                    <a:gd name="connsiteX1" fmla="*/ 766916 w 5436524"/>
                    <a:gd name="connsiteY1" fmla="*/ 2979247 h 3191761"/>
                    <a:gd name="connsiteX2" fmla="*/ 1091380 w 5436524"/>
                    <a:gd name="connsiteY2" fmla="*/ 1976357 h 3191761"/>
                    <a:gd name="connsiteX3" fmla="*/ 1415845 w 5436524"/>
                    <a:gd name="connsiteY3" fmla="*/ 3008744 h 3191761"/>
                    <a:gd name="connsiteX4" fmla="*/ 1827609 w 5436524"/>
                    <a:gd name="connsiteY4" fmla="*/ 3097234 h 3191761"/>
                    <a:gd name="connsiteX5" fmla="*/ 2127901 w 5436524"/>
                    <a:gd name="connsiteY5" fmla="*/ 2586893 h 3191761"/>
                    <a:gd name="connsiteX6" fmla="*/ 2396315 w 5436524"/>
                    <a:gd name="connsiteY6" fmla="*/ 73 h 3191761"/>
                    <a:gd name="connsiteX7" fmla="*/ 2828748 w 5436524"/>
                    <a:gd name="connsiteY7" fmla="*/ 2672574 h 3191761"/>
                    <a:gd name="connsiteX8" fmla="*/ 3646151 w 5436524"/>
                    <a:gd name="connsiteY8" fmla="*/ 3148330 h 3191761"/>
                    <a:gd name="connsiteX9" fmla="*/ 5436524 w 5436524"/>
                    <a:gd name="connsiteY9" fmla="*/ 3183852 h 3191761"/>
                    <a:gd name="connsiteX0" fmla="*/ 0 w 5436524"/>
                    <a:gd name="connsiteY0" fmla="*/ 3185725 h 3185725"/>
                    <a:gd name="connsiteX1" fmla="*/ 766916 w 5436524"/>
                    <a:gd name="connsiteY1" fmla="*/ 2979247 h 3185725"/>
                    <a:gd name="connsiteX2" fmla="*/ 1091380 w 5436524"/>
                    <a:gd name="connsiteY2" fmla="*/ 1976357 h 3185725"/>
                    <a:gd name="connsiteX3" fmla="*/ 1415845 w 5436524"/>
                    <a:gd name="connsiteY3" fmla="*/ 3008744 h 3185725"/>
                    <a:gd name="connsiteX4" fmla="*/ 1827609 w 5436524"/>
                    <a:gd name="connsiteY4" fmla="*/ 3097234 h 3185725"/>
                    <a:gd name="connsiteX5" fmla="*/ 2127901 w 5436524"/>
                    <a:gd name="connsiteY5" fmla="*/ 2586893 h 3185725"/>
                    <a:gd name="connsiteX6" fmla="*/ 2396315 w 5436524"/>
                    <a:gd name="connsiteY6" fmla="*/ 73 h 3185725"/>
                    <a:gd name="connsiteX7" fmla="*/ 2828748 w 5436524"/>
                    <a:gd name="connsiteY7" fmla="*/ 2672574 h 3185725"/>
                    <a:gd name="connsiteX8" fmla="*/ 3646151 w 5436524"/>
                    <a:gd name="connsiteY8" fmla="*/ 3148330 h 3185725"/>
                    <a:gd name="connsiteX9" fmla="*/ 5436524 w 5436524"/>
                    <a:gd name="connsiteY9" fmla="*/ 3183852 h 3185725"/>
                    <a:gd name="connsiteX0" fmla="*/ 0 w 5436524"/>
                    <a:gd name="connsiteY0" fmla="*/ 3185725 h 3185725"/>
                    <a:gd name="connsiteX1" fmla="*/ 766916 w 5436524"/>
                    <a:gd name="connsiteY1" fmla="*/ 2979247 h 3185725"/>
                    <a:gd name="connsiteX2" fmla="*/ 1091380 w 5436524"/>
                    <a:gd name="connsiteY2" fmla="*/ 1976357 h 3185725"/>
                    <a:gd name="connsiteX3" fmla="*/ 1415845 w 5436524"/>
                    <a:gd name="connsiteY3" fmla="*/ 3008744 h 3185725"/>
                    <a:gd name="connsiteX4" fmla="*/ 1827609 w 5436524"/>
                    <a:gd name="connsiteY4" fmla="*/ 3097234 h 3185725"/>
                    <a:gd name="connsiteX5" fmla="*/ 2127901 w 5436524"/>
                    <a:gd name="connsiteY5" fmla="*/ 2586893 h 3185725"/>
                    <a:gd name="connsiteX6" fmla="*/ 2396315 w 5436524"/>
                    <a:gd name="connsiteY6" fmla="*/ 73 h 3185725"/>
                    <a:gd name="connsiteX7" fmla="*/ 2828748 w 5436524"/>
                    <a:gd name="connsiteY7" fmla="*/ 2672574 h 3185725"/>
                    <a:gd name="connsiteX8" fmla="*/ 3646151 w 5436524"/>
                    <a:gd name="connsiteY8" fmla="*/ 3148330 h 3185725"/>
                    <a:gd name="connsiteX9" fmla="*/ 5436524 w 5436524"/>
                    <a:gd name="connsiteY9" fmla="*/ 3183852 h 3185725"/>
                    <a:gd name="connsiteX0" fmla="*/ 0 w 5436524"/>
                    <a:gd name="connsiteY0" fmla="*/ 3185725 h 3185725"/>
                    <a:gd name="connsiteX1" fmla="*/ 766916 w 5436524"/>
                    <a:gd name="connsiteY1" fmla="*/ 2979247 h 3185725"/>
                    <a:gd name="connsiteX2" fmla="*/ 1091380 w 5436524"/>
                    <a:gd name="connsiteY2" fmla="*/ 1976357 h 3185725"/>
                    <a:gd name="connsiteX3" fmla="*/ 1415845 w 5436524"/>
                    <a:gd name="connsiteY3" fmla="*/ 3008744 h 3185725"/>
                    <a:gd name="connsiteX4" fmla="*/ 1827609 w 5436524"/>
                    <a:gd name="connsiteY4" fmla="*/ 3097234 h 3185725"/>
                    <a:gd name="connsiteX5" fmla="*/ 2127901 w 5436524"/>
                    <a:gd name="connsiteY5" fmla="*/ 2586893 h 3185725"/>
                    <a:gd name="connsiteX6" fmla="*/ 2396315 w 5436524"/>
                    <a:gd name="connsiteY6" fmla="*/ 73 h 3185725"/>
                    <a:gd name="connsiteX7" fmla="*/ 2828748 w 5436524"/>
                    <a:gd name="connsiteY7" fmla="*/ 2672574 h 3185725"/>
                    <a:gd name="connsiteX8" fmla="*/ 3646151 w 5436524"/>
                    <a:gd name="connsiteY8" fmla="*/ 3148330 h 3185725"/>
                    <a:gd name="connsiteX9" fmla="*/ 5436524 w 5436524"/>
                    <a:gd name="connsiteY9" fmla="*/ 3183852 h 3185725"/>
                    <a:gd name="connsiteX0" fmla="*/ 0 w 5436524"/>
                    <a:gd name="connsiteY0" fmla="*/ 3185725 h 3185725"/>
                    <a:gd name="connsiteX1" fmla="*/ 766916 w 5436524"/>
                    <a:gd name="connsiteY1" fmla="*/ 2979247 h 3185725"/>
                    <a:gd name="connsiteX2" fmla="*/ 1091380 w 5436524"/>
                    <a:gd name="connsiteY2" fmla="*/ 1976357 h 3185725"/>
                    <a:gd name="connsiteX3" fmla="*/ 1415845 w 5436524"/>
                    <a:gd name="connsiteY3" fmla="*/ 3008744 h 3185725"/>
                    <a:gd name="connsiteX4" fmla="*/ 1827609 w 5436524"/>
                    <a:gd name="connsiteY4" fmla="*/ 3097234 h 3185725"/>
                    <a:gd name="connsiteX5" fmla="*/ 2127901 w 5436524"/>
                    <a:gd name="connsiteY5" fmla="*/ 2586893 h 3185725"/>
                    <a:gd name="connsiteX6" fmla="*/ 2396315 w 5436524"/>
                    <a:gd name="connsiteY6" fmla="*/ 73 h 3185725"/>
                    <a:gd name="connsiteX7" fmla="*/ 2828748 w 5436524"/>
                    <a:gd name="connsiteY7" fmla="*/ 2672574 h 3185725"/>
                    <a:gd name="connsiteX8" fmla="*/ 3646151 w 5436524"/>
                    <a:gd name="connsiteY8" fmla="*/ 3148330 h 3185725"/>
                    <a:gd name="connsiteX9" fmla="*/ 5436524 w 5436524"/>
                    <a:gd name="connsiteY9" fmla="*/ 3183852 h 3185725"/>
                    <a:gd name="connsiteX0" fmla="*/ 0 w 5436524"/>
                    <a:gd name="connsiteY0" fmla="*/ 3185725 h 3192916"/>
                    <a:gd name="connsiteX1" fmla="*/ 350345 w 5436524"/>
                    <a:gd name="connsiteY1" fmla="*/ 3177358 h 3192916"/>
                    <a:gd name="connsiteX2" fmla="*/ 766916 w 5436524"/>
                    <a:gd name="connsiteY2" fmla="*/ 2979247 h 3192916"/>
                    <a:gd name="connsiteX3" fmla="*/ 1091380 w 5436524"/>
                    <a:gd name="connsiteY3" fmla="*/ 1976357 h 3192916"/>
                    <a:gd name="connsiteX4" fmla="*/ 1415845 w 5436524"/>
                    <a:gd name="connsiteY4" fmla="*/ 3008744 h 3192916"/>
                    <a:gd name="connsiteX5" fmla="*/ 1827609 w 5436524"/>
                    <a:gd name="connsiteY5" fmla="*/ 3097234 h 3192916"/>
                    <a:gd name="connsiteX6" fmla="*/ 2127901 w 5436524"/>
                    <a:gd name="connsiteY6" fmla="*/ 2586893 h 3192916"/>
                    <a:gd name="connsiteX7" fmla="*/ 2396315 w 5436524"/>
                    <a:gd name="connsiteY7" fmla="*/ 73 h 3192916"/>
                    <a:gd name="connsiteX8" fmla="*/ 2828748 w 5436524"/>
                    <a:gd name="connsiteY8" fmla="*/ 2672574 h 3192916"/>
                    <a:gd name="connsiteX9" fmla="*/ 3646151 w 5436524"/>
                    <a:gd name="connsiteY9" fmla="*/ 3148330 h 3192916"/>
                    <a:gd name="connsiteX10" fmla="*/ 5436524 w 5436524"/>
                    <a:gd name="connsiteY10" fmla="*/ 3183852 h 3192916"/>
                    <a:gd name="connsiteX0" fmla="*/ 0 w 6322132"/>
                    <a:gd name="connsiteY0" fmla="*/ 3200240 h 3200240"/>
                    <a:gd name="connsiteX1" fmla="*/ 1235953 w 6322132"/>
                    <a:gd name="connsiteY1" fmla="*/ 3177358 h 3200240"/>
                    <a:gd name="connsiteX2" fmla="*/ 1652524 w 6322132"/>
                    <a:gd name="connsiteY2" fmla="*/ 2979247 h 3200240"/>
                    <a:gd name="connsiteX3" fmla="*/ 1976988 w 6322132"/>
                    <a:gd name="connsiteY3" fmla="*/ 1976357 h 3200240"/>
                    <a:gd name="connsiteX4" fmla="*/ 2301453 w 6322132"/>
                    <a:gd name="connsiteY4" fmla="*/ 3008744 h 3200240"/>
                    <a:gd name="connsiteX5" fmla="*/ 2713217 w 6322132"/>
                    <a:gd name="connsiteY5" fmla="*/ 3097234 h 3200240"/>
                    <a:gd name="connsiteX6" fmla="*/ 3013509 w 6322132"/>
                    <a:gd name="connsiteY6" fmla="*/ 2586893 h 3200240"/>
                    <a:gd name="connsiteX7" fmla="*/ 3281923 w 6322132"/>
                    <a:gd name="connsiteY7" fmla="*/ 73 h 3200240"/>
                    <a:gd name="connsiteX8" fmla="*/ 3714356 w 6322132"/>
                    <a:gd name="connsiteY8" fmla="*/ 2672574 h 3200240"/>
                    <a:gd name="connsiteX9" fmla="*/ 4531759 w 6322132"/>
                    <a:gd name="connsiteY9" fmla="*/ 3148330 h 3200240"/>
                    <a:gd name="connsiteX10" fmla="*/ 6322132 w 6322132"/>
                    <a:gd name="connsiteY10" fmla="*/ 3183852 h 3200240"/>
                    <a:gd name="connsiteX0" fmla="*/ 0 w 6322132"/>
                    <a:gd name="connsiteY0" fmla="*/ 3200240 h 3200240"/>
                    <a:gd name="connsiteX1" fmla="*/ 1235953 w 6322132"/>
                    <a:gd name="connsiteY1" fmla="*/ 3177358 h 3200240"/>
                    <a:gd name="connsiteX2" fmla="*/ 1652524 w 6322132"/>
                    <a:gd name="connsiteY2" fmla="*/ 2979247 h 3200240"/>
                    <a:gd name="connsiteX3" fmla="*/ 1965778 w 6322132"/>
                    <a:gd name="connsiteY3" fmla="*/ 2281157 h 3200240"/>
                    <a:gd name="connsiteX4" fmla="*/ 2301453 w 6322132"/>
                    <a:gd name="connsiteY4" fmla="*/ 3008744 h 3200240"/>
                    <a:gd name="connsiteX5" fmla="*/ 2713217 w 6322132"/>
                    <a:gd name="connsiteY5" fmla="*/ 3097234 h 3200240"/>
                    <a:gd name="connsiteX6" fmla="*/ 3013509 w 6322132"/>
                    <a:gd name="connsiteY6" fmla="*/ 2586893 h 3200240"/>
                    <a:gd name="connsiteX7" fmla="*/ 3281923 w 6322132"/>
                    <a:gd name="connsiteY7" fmla="*/ 73 h 3200240"/>
                    <a:gd name="connsiteX8" fmla="*/ 3714356 w 6322132"/>
                    <a:gd name="connsiteY8" fmla="*/ 2672574 h 3200240"/>
                    <a:gd name="connsiteX9" fmla="*/ 4531759 w 6322132"/>
                    <a:gd name="connsiteY9" fmla="*/ 3148330 h 3200240"/>
                    <a:gd name="connsiteX10" fmla="*/ 6322132 w 6322132"/>
                    <a:gd name="connsiteY10" fmla="*/ 3183852 h 3200240"/>
                    <a:gd name="connsiteX0" fmla="*/ 0 w 6322132"/>
                    <a:gd name="connsiteY0" fmla="*/ 3200240 h 3200240"/>
                    <a:gd name="connsiteX1" fmla="*/ 1235953 w 6322132"/>
                    <a:gd name="connsiteY1" fmla="*/ 3177358 h 3200240"/>
                    <a:gd name="connsiteX2" fmla="*/ 1652524 w 6322132"/>
                    <a:gd name="connsiteY2" fmla="*/ 2979247 h 3200240"/>
                    <a:gd name="connsiteX3" fmla="*/ 1965778 w 6322132"/>
                    <a:gd name="connsiteY3" fmla="*/ 2281157 h 3200240"/>
                    <a:gd name="connsiteX4" fmla="*/ 2222982 w 6322132"/>
                    <a:gd name="connsiteY4" fmla="*/ 3023259 h 3200240"/>
                    <a:gd name="connsiteX5" fmla="*/ 2713217 w 6322132"/>
                    <a:gd name="connsiteY5" fmla="*/ 3097234 h 3200240"/>
                    <a:gd name="connsiteX6" fmla="*/ 3013509 w 6322132"/>
                    <a:gd name="connsiteY6" fmla="*/ 2586893 h 3200240"/>
                    <a:gd name="connsiteX7" fmla="*/ 3281923 w 6322132"/>
                    <a:gd name="connsiteY7" fmla="*/ 73 h 3200240"/>
                    <a:gd name="connsiteX8" fmla="*/ 3714356 w 6322132"/>
                    <a:gd name="connsiteY8" fmla="*/ 2672574 h 3200240"/>
                    <a:gd name="connsiteX9" fmla="*/ 4531759 w 6322132"/>
                    <a:gd name="connsiteY9" fmla="*/ 3148330 h 3200240"/>
                    <a:gd name="connsiteX10" fmla="*/ 6322132 w 6322132"/>
                    <a:gd name="connsiteY10" fmla="*/ 3183852 h 3200240"/>
                    <a:gd name="connsiteX0" fmla="*/ 0 w 6322132"/>
                    <a:gd name="connsiteY0" fmla="*/ 3200240 h 3200240"/>
                    <a:gd name="connsiteX1" fmla="*/ 1235953 w 6322132"/>
                    <a:gd name="connsiteY1" fmla="*/ 3177358 h 3200240"/>
                    <a:gd name="connsiteX2" fmla="*/ 1742206 w 6322132"/>
                    <a:gd name="connsiteY2" fmla="*/ 2979247 h 3200240"/>
                    <a:gd name="connsiteX3" fmla="*/ 1965778 w 6322132"/>
                    <a:gd name="connsiteY3" fmla="*/ 2281157 h 3200240"/>
                    <a:gd name="connsiteX4" fmla="*/ 2222982 w 6322132"/>
                    <a:gd name="connsiteY4" fmla="*/ 3023259 h 3200240"/>
                    <a:gd name="connsiteX5" fmla="*/ 2713217 w 6322132"/>
                    <a:gd name="connsiteY5" fmla="*/ 3097234 h 3200240"/>
                    <a:gd name="connsiteX6" fmla="*/ 3013509 w 6322132"/>
                    <a:gd name="connsiteY6" fmla="*/ 2586893 h 3200240"/>
                    <a:gd name="connsiteX7" fmla="*/ 3281923 w 6322132"/>
                    <a:gd name="connsiteY7" fmla="*/ 73 h 3200240"/>
                    <a:gd name="connsiteX8" fmla="*/ 3714356 w 6322132"/>
                    <a:gd name="connsiteY8" fmla="*/ 2672574 h 3200240"/>
                    <a:gd name="connsiteX9" fmla="*/ 4531759 w 6322132"/>
                    <a:gd name="connsiteY9" fmla="*/ 3148330 h 3200240"/>
                    <a:gd name="connsiteX10" fmla="*/ 6322132 w 6322132"/>
                    <a:gd name="connsiteY10" fmla="*/ 3183852 h 3200240"/>
                    <a:gd name="connsiteX0" fmla="*/ 0 w 6322132"/>
                    <a:gd name="connsiteY0" fmla="*/ 3200267 h 3200267"/>
                    <a:gd name="connsiteX1" fmla="*/ 1235953 w 6322132"/>
                    <a:gd name="connsiteY1" fmla="*/ 3177385 h 3200267"/>
                    <a:gd name="connsiteX2" fmla="*/ 1742206 w 6322132"/>
                    <a:gd name="connsiteY2" fmla="*/ 2979274 h 3200267"/>
                    <a:gd name="connsiteX3" fmla="*/ 1965778 w 6322132"/>
                    <a:gd name="connsiteY3" fmla="*/ 2281184 h 3200267"/>
                    <a:gd name="connsiteX4" fmla="*/ 2222982 w 6322132"/>
                    <a:gd name="connsiteY4" fmla="*/ 3023286 h 3200267"/>
                    <a:gd name="connsiteX5" fmla="*/ 2713217 w 6322132"/>
                    <a:gd name="connsiteY5" fmla="*/ 3097261 h 3200267"/>
                    <a:gd name="connsiteX6" fmla="*/ 2979879 w 6322132"/>
                    <a:gd name="connsiteY6" fmla="*/ 2572406 h 3200267"/>
                    <a:gd name="connsiteX7" fmla="*/ 3281923 w 6322132"/>
                    <a:gd name="connsiteY7" fmla="*/ 100 h 3200267"/>
                    <a:gd name="connsiteX8" fmla="*/ 3714356 w 6322132"/>
                    <a:gd name="connsiteY8" fmla="*/ 2672601 h 3200267"/>
                    <a:gd name="connsiteX9" fmla="*/ 4531759 w 6322132"/>
                    <a:gd name="connsiteY9" fmla="*/ 3148357 h 3200267"/>
                    <a:gd name="connsiteX10" fmla="*/ 6322132 w 6322132"/>
                    <a:gd name="connsiteY10" fmla="*/ 3183879 h 3200267"/>
                    <a:gd name="connsiteX0" fmla="*/ 0 w 6322132"/>
                    <a:gd name="connsiteY0" fmla="*/ 3200267 h 3200267"/>
                    <a:gd name="connsiteX1" fmla="*/ 1235953 w 6322132"/>
                    <a:gd name="connsiteY1" fmla="*/ 3177385 h 3200267"/>
                    <a:gd name="connsiteX2" fmla="*/ 1742206 w 6322132"/>
                    <a:gd name="connsiteY2" fmla="*/ 2979274 h 3200267"/>
                    <a:gd name="connsiteX3" fmla="*/ 1965778 w 6322132"/>
                    <a:gd name="connsiteY3" fmla="*/ 2281184 h 3200267"/>
                    <a:gd name="connsiteX4" fmla="*/ 2222982 w 6322132"/>
                    <a:gd name="connsiteY4" fmla="*/ 3023286 h 3200267"/>
                    <a:gd name="connsiteX5" fmla="*/ 2690797 w 6322132"/>
                    <a:gd name="connsiteY5" fmla="*/ 3039204 h 3200267"/>
                    <a:gd name="connsiteX6" fmla="*/ 2979879 w 6322132"/>
                    <a:gd name="connsiteY6" fmla="*/ 2572406 h 3200267"/>
                    <a:gd name="connsiteX7" fmla="*/ 3281923 w 6322132"/>
                    <a:gd name="connsiteY7" fmla="*/ 100 h 3200267"/>
                    <a:gd name="connsiteX8" fmla="*/ 3714356 w 6322132"/>
                    <a:gd name="connsiteY8" fmla="*/ 2672601 h 3200267"/>
                    <a:gd name="connsiteX9" fmla="*/ 4531759 w 6322132"/>
                    <a:gd name="connsiteY9" fmla="*/ 3148357 h 3200267"/>
                    <a:gd name="connsiteX10" fmla="*/ 6322132 w 6322132"/>
                    <a:gd name="connsiteY10" fmla="*/ 3183879 h 3200267"/>
                    <a:gd name="connsiteX0" fmla="*/ 0 w 6322132"/>
                    <a:gd name="connsiteY0" fmla="*/ 3200267 h 3200267"/>
                    <a:gd name="connsiteX1" fmla="*/ 1235953 w 6322132"/>
                    <a:gd name="connsiteY1" fmla="*/ 3177385 h 3200267"/>
                    <a:gd name="connsiteX2" fmla="*/ 1742206 w 6322132"/>
                    <a:gd name="connsiteY2" fmla="*/ 2979274 h 3200267"/>
                    <a:gd name="connsiteX3" fmla="*/ 1965778 w 6322132"/>
                    <a:gd name="connsiteY3" fmla="*/ 2281184 h 3200267"/>
                    <a:gd name="connsiteX4" fmla="*/ 2222982 w 6322132"/>
                    <a:gd name="connsiteY4" fmla="*/ 3023286 h 3200267"/>
                    <a:gd name="connsiteX5" fmla="*/ 2690797 w 6322132"/>
                    <a:gd name="connsiteY5" fmla="*/ 3039204 h 3200267"/>
                    <a:gd name="connsiteX6" fmla="*/ 2979879 w 6322132"/>
                    <a:gd name="connsiteY6" fmla="*/ 2572406 h 3200267"/>
                    <a:gd name="connsiteX7" fmla="*/ 3281923 w 6322132"/>
                    <a:gd name="connsiteY7" fmla="*/ 100 h 3200267"/>
                    <a:gd name="connsiteX8" fmla="*/ 3714356 w 6322132"/>
                    <a:gd name="connsiteY8" fmla="*/ 2672601 h 3200267"/>
                    <a:gd name="connsiteX9" fmla="*/ 4531759 w 6322132"/>
                    <a:gd name="connsiteY9" fmla="*/ 3148357 h 3200267"/>
                    <a:gd name="connsiteX10" fmla="*/ 6322132 w 6322132"/>
                    <a:gd name="connsiteY10" fmla="*/ 3183879 h 3200267"/>
                    <a:gd name="connsiteX0" fmla="*/ 0 w 6322132"/>
                    <a:gd name="connsiteY0" fmla="*/ 3200334 h 3200334"/>
                    <a:gd name="connsiteX1" fmla="*/ 1235953 w 6322132"/>
                    <a:gd name="connsiteY1" fmla="*/ 3177452 h 3200334"/>
                    <a:gd name="connsiteX2" fmla="*/ 1742206 w 6322132"/>
                    <a:gd name="connsiteY2" fmla="*/ 2979341 h 3200334"/>
                    <a:gd name="connsiteX3" fmla="*/ 1965778 w 6322132"/>
                    <a:gd name="connsiteY3" fmla="*/ 2281251 h 3200334"/>
                    <a:gd name="connsiteX4" fmla="*/ 2222982 w 6322132"/>
                    <a:gd name="connsiteY4" fmla="*/ 3023353 h 3200334"/>
                    <a:gd name="connsiteX5" fmla="*/ 2690797 w 6322132"/>
                    <a:gd name="connsiteY5" fmla="*/ 3039271 h 3200334"/>
                    <a:gd name="connsiteX6" fmla="*/ 2935039 w 6322132"/>
                    <a:gd name="connsiteY6" fmla="*/ 2543445 h 3200334"/>
                    <a:gd name="connsiteX7" fmla="*/ 3281923 w 6322132"/>
                    <a:gd name="connsiteY7" fmla="*/ 167 h 3200334"/>
                    <a:gd name="connsiteX8" fmla="*/ 3714356 w 6322132"/>
                    <a:gd name="connsiteY8" fmla="*/ 2672668 h 3200334"/>
                    <a:gd name="connsiteX9" fmla="*/ 4531759 w 6322132"/>
                    <a:gd name="connsiteY9" fmla="*/ 3148424 h 3200334"/>
                    <a:gd name="connsiteX10" fmla="*/ 6322132 w 6322132"/>
                    <a:gd name="connsiteY10" fmla="*/ 3183946 h 3200334"/>
                    <a:gd name="connsiteX0" fmla="*/ 0 w 6322132"/>
                    <a:gd name="connsiteY0" fmla="*/ 3200334 h 3200334"/>
                    <a:gd name="connsiteX1" fmla="*/ 1235953 w 6322132"/>
                    <a:gd name="connsiteY1" fmla="*/ 3177452 h 3200334"/>
                    <a:gd name="connsiteX2" fmla="*/ 1742206 w 6322132"/>
                    <a:gd name="connsiteY2" fmla="*/ 2979341 h 3200334"/>
                    <a:gd name="connsiteX3" fmla="*/ 1965778 w 6322132"/>
                    <a:gd name="connsiteY3" fmla="*/ 2281251 h 3200334"/>
                    <a:gd name="connsiteX4" fmla="*/ 2222982 w 6322132"/>
                    <a:gd name="connsiteY4" fmla="*/ 3023353 h 3200334"/>
                    <a:gd name="connsiteX5" fmla="*/ 2690797 w 6322132"/>
                    <a:gd name="connsiteY5" fmla="*/ 3039271 h 3200334"/>
                    <a:gd name="connsiteX6" fmla="*/ 2935039 w 6322132"/>
                    <a:gd name="connsiteY6" fmla="*/ 2543445 h 3200334"/>
                    <a:gd name="connsiteX7" fmla="*/ 3281923 w 6322132"/>
                    <a:gd name="connsiteY7" fmla="*/ 167 h 3200334"/>
                    <a:gd name="connsiteX8" fmla="*/ 3714356 w 6322132"/>
                    <a:gd name="connsiteY8" fmla="*/ 2672668 h 3200334"/>
                    <a:gd name="connsiteX9" fmla="*/ 4531759 w 6322132"/>
                    <a:gd name="connsiteY9" fmla="*/ 3148424 h 3200334"/>
                    <a:gd name="connsiteX10" fmla="*/ 6322132 w 6322132"/>
                    <a:gd name="connsiteY10" fmla="*/ 3183946 h 3200334"/>
                    <a:gd name="connsiteX0" fmla="*/ 0 w 6322132"/>
                    <a:gd name="connsiteY0" fmla="*/ 3200334 h 3200334"/>
                    <a:gd name="connsiteX1" fmla="*/ 1235953 w 6322132"/>
                    <a:gd name="connsiteY1" fmla="*/ 3177452 h 3200334"/>
                    <a:gd name="connsiteX2" fmla="*/ 1742206 w 6322132"/>
                    <a:gd name="connsiteY2" fmla="*/ 2979341 h 3200334"/>
                    <a:gd name="connsiteX3" fmla="*/ 1965778 w 6322132"/>
                    <a:gd name="connsiteY3" fmla="*/ 2281251 h 3200334"/>
                    <a:gd name="connsiteX4" fmla="*/ 2222982 w 6322132"/>
                    <a:gd name="connsiteY4" fmla="*/ 3023353 h 3200334"/>
                    <a:gd name="connsiteX5" fmla="*/ 2690797 w 6322132"/>
                    <a:gd name="connsiteY5" fmla="*/ 3039271 h 3200334"/>
                    <a:gd name="connsiteX6" fmla="*/ 2935039 w 6322132"/>
                    <a:gd name="connsiteY6" fmla="*/ 2543445 h 3200334"/>
                    <a:gd name="connsiteX7" fmla="*/ 3281923 w 6322132"/>
                    <a:gd name="connsiteY7" fmla="*/ 167 h 3200334"/>
                    <a:gd name="connsiteX8" fmla="*/ 3714356 w 6322132"/>
                    <a:gd name="connsiteY8" fmla="*/ 2672668 h 3200334"/>
                    <a:gd name="connsiteX9" fmla="*/ 4531759 w 6322132"/>
                    <a:gd name="connsiteY9" fmla="*/ 3148424 h 3200334"/>
                    <a:gd name="connsiteX10" fmla="*/ 6322132 w 6322132"/>
                    <a:gd name="connsiteY10" fmla="*/ 3183946 h 3200334"/>
                    <a:gd name="connsiteX0" fmla="*/ 0 w 6322132"/>
                    <a:gd name="connsiteY0" fmla="*/ 3201150 h 3201150"/>
                    <a:gd name="connsiteX1" fmla="*/ 1235953 w 6322132"/>
                    <a:gd name="connsiteY1" fmla="*/ 3178268 h 3201150"/>
                    <a:gd name="connsiteX2" fmla="*/ 1742206 w 6322132"/>
                    <a:gd name="connsiteY2" fmla="*/ 2980157 h 3201150"/>
                    <a:gd name="connsiteX3" fmla="*/ 1965778 w 6322132"/>
                    <a:gd name="connsiteY3" fmla="*/ 2282067 h 3201150"/>
                    <a:gd name="connsiteX4" fmla="*/ 2222982 w 6322132"/>
                    <a:gd name="connsiteY4" fmla="*/ 3024169 h 3201150"/>
                    <a:gd name="connsiteX5" fmla="*/ 2690797 w 6322132"/>
                    <a:gd name="connsiteY5" fmla="*/ 3040087 h 3201150"/>
                    <a:gd name="connsiteX6" fmla="*/ 2946249 w 6322132"/>
                    <a:gd name="connsiteY6" fmla="*/ 2370089 h 3201150"/>
                    <a:gd name="connsiteX7" fmla="*/ 3281923 w 6322132"/>
                    <a:gd name="connsiteY7" fmla="*/ 983 h 3201150"/>
                    <a:gd name="connsiteX8" fmla="*/ 3714356 w 6322132"/>
                    <a:gd name="connsiteY8" fmla="*/ 2673484 h 3201150"/>
                    <a:gd name="connsiteX9" fmla="*/ 4531759 w 6322132"/>
                    <a:gd name="connsiteY9" fmla="*/ 3149240 h 3201150"/>
                    <a:gd name="connsiteX10" fmla="*/ 6322132 w 6322132"/>
                    <a:gd name="connsiteY10" fmla="*/ 3184762 h 3201150"/>
                    <a:gd name="connsiteX0" fmla="*/ 0 w 6322132"/>
                    <a:gd name="connsiteY0" fmla="*/ 3201474 h 3201474"/>
                    <a:gd name="connsiteX1" fmla="*/ 1235953 w 6322132"/>
                    <a:gd name="connsiteY1" fmla="*/ 3178592 h 3201474"/>
                    <a:gd name="connsiteX2" fmla="*/ 1742206 w 6322132"/>
                    <a:gd name="connsiteY2" fmla="*/ 2980481 h 3201474"/>
                    <a:gd name="connsiteX3" fmla="*/ 1965778 w 6322132"/>
                    <a:gd name="connsiteY3" fmla="*/ 2282391 h 3201474"/>
                    <a:gd name="connsiteX4" fmla="*/ 2222982 w 6322132"/>
                    <a:gd name="connsiteY4" fmla="*/ 3024493 h 3201474"/>
                    <a:gd name="connsiteX5" fmla="*/ 2690797 w 6322132"/>
                    <a:gd name="connsiteY5" fmla="*/ 3040411 h 3201474"/>
                    <a:gd name="connsiteX6" fmla="*/ 2912619 w 6322132"/>
                    <a:gd name="connsiteY6" fmla="*/ 2326871 h 3201474"/>
                    <a:gd name="connsiteX7" fmla="*/ 3281923 w 6322132"/>
                    <a:gd name="connsiteY7" fmla="*/ 1307 h 3201474"/>
                    <a:gd name="connsiteX8" fmla="*/ 3714356 w 6322132"/>
                    <a:gd name="connsiteY8" fmla="*/ 2673808 h 3201474"/>
                    <a:gd name="connsiteX9" fmla="*/ 4531759 w 6322132"/>
                    <a:gd name="connsiteY9" fmla="*/ 3149564 h 3201474"/>
                    <a:gd name="connsiteX10" fmla="*/ 6322132 w 6322132"/>
                    <a:gd name="connsiteY10" fmla="*/ 3185086 h 320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22132" h="3201474">
                      <a:moveTo>
                        <a:pt x="0" y="3201474"/>
                      </a:moveTo>
                      <a:cubicBezTo>
                        <a:pt x="58391" y="3192822"/>
                        <a:pt x="1108134" y="3213005"/>
                        <a:pt x="1235953" y="3178592"/>
                      </a:cubicBezTo>
                      <a:cubicBezTo>
                        <a:pt x="1363772" y="3144179"/>
                        <a:pt x="1620569" y="3129848"/>
                        <a:pt x="1742206" y="2980481"/>
                      </a:cubicBezTo>
                      <a:cubicBezTo>
                        <a:pt x="1863843" y="2831114"/>
                        <a:pt x="1885649" y="2275056"/>
                        <a:pt x="1965778" y="2282391"/>
                      </a:cubicBezTo>
                      <a:cubicBezTo>
                        <a:pt x="2045907" y="2289726"/>
                        <a:pt x="2102146" y="2898156"/>
                        <a:pt x="2222982" y="3024493"/>
                      </a:cubicBezTo>
                      <a:cubicBezTo>
                        <a:pt x="2343818" y="3150830"/>
                        <a:pt x="2575858" y="3156681"/>
                        <a:pt x="2690797" y="3040411"/>
                      </a:cubicBezTo>
                      <a:cubicBezTo>
                        <a:pt x="2805736" y="2924141"/>
                        <a:pt x="2814098" y="2833388"/>
                        <a:pt x="2912619" y="2326871"/>
                      </a:cubicBezTo>
                      <a:cubicBezTo>
                        <a:pt x="3011140" y="1820354"/>
                        <a:pt x="3148300" y="-56516"/>
                        <a:pt x="3281923" y="1307"/>
                      </a:cubicBezTo>
                      <a:cubicBezTo>
                        <a:pt x="3415546" y="59130"/>
                        <a:pt x="3506050" y="2149098"/>
                        <a:pt x="3714356" y="2673808"/>
                      </a:cubicBezTo>
                      <a:cubicBezTo>
                        <a:pt x="3922662" y="3198518"/>
                        <a:pt x="4074709" y="3136923"/>
                        <a:pt x="4531759" y="3149564"/>
                      </a:cubicBezTo>
                      <a:cubicBezTo>
                        <a:pt x="4977599" y="3191233"/>
                        <a:pt x="6038683" y="3164651"/>
                        <a:pt x="6322132" y="3185086"/>
                      </a:cubicBezTo>
                    </a:path>
                  </a:pathLst>
                </a:cu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0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363EE9B5-83F6-E365-9834-43272EE7007E}"/>
                    </a:ext>
                  </a:extLst>
                </p:cNvPr>
                <p:cNvCxnSpPr/>
                <p:nvPr/>
              </p:nvCxnSpPr>
              <p:spPr>
                <a:xfrm>
                  <a:off x="748844" y="977359"/>
                  <a:ext cx="0" cy="499462"/>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453F34-A085-DC2B-FAA9-3FCD4FF1A155}"/>
                    </a:ext>
                  </a:extLst>
                </p:cNvPr>
                <p:cNvCxnSpPr>
                  <a:cxnSpLocks/>
                </p:cNvCxnSpPr>
                <p:nvPr/>
              </p:nvCxnSpPr>
              <p:spPr>
                <a:xfrm>
                  <a:off x="723653" y="1477067"/>
                  <a:ext cx="1193176" cy="460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sp>
          <p:nvSpPr>
            <p:cNvPr id="7" name="TextBox 6">
              <a:extLst>
                <a:ext uri="{FF2B5EF4-FFF2-40B4-BE49-F238E27FC236}">
                  <a16:creationId xmlns:a16="http://schemas.microsoft.com/office/drawing/2014/main" id="{E458F41F-42D9-EE79-29A9-EF589C2B5F3F}"/>
                </a:ext>
              </a:extLst>
            </p:cNvPr>
            <p:cNvSpPr txBox="1"/>
            <p:nvPr/>
          </p:nvSpPr>
          <p:spPr>
            <a:xfrm>
              <a:off x="5635709" y="2216689"/>
              <a:ext cx="317716" cy="369332"/>
            </a:xfrm>
            <a:prstGeom prst="rect">
              <a:avLst/>
            </a:prstGeom>
            <a:noFill/>
          </p:spPr>
          <p:txBody>
            <a:bodyPr wrap="square" rtlCol="0">
              <a:spAutoFit/>
            </a:bodyPr>
            <a:lstStyle/>
            <a:p>
              <a:r>
                <a:rPr lang="en-US" dirty="0">
                  <a:solidFill>
                    <a:srgbClr val="FFC000"/>
                  </a:solidFill>
                </a:rPr>
                <a:t>A</a:t>
              </a:r>
            </a:p>
          </p:txBody>
        </p:sp>
        <p:sp>
          <p:nvSpPr>
            <p:cNvPr id="8" name="TextBox 7">
              <a:extLst>
                <a:ext uri="{FF2B5EF4-FFF2-40B4-BE49-F238E27FC236}">
                  <a16:creationId xmlns:a16="http://schemas.microsoft.com/office/drawing/2014/main" id="{D7D53480-796A-6D50-F67D-447620801F31}"/>
                </a:ext>
              </a:extLst>
            </p:cNvPr>
            <p:cNvSpPr txBox="1"/>
            <p:nvPr/>
          </p:nvSpPr>
          <p:spPr>
            <a:xfrm>
              <a:off x="5950525" y="1853914"/>
              <a:ext cx="282450" cy="307777"/>
            </a:xfrm>
            <a:prstGeom prst="rect">
              <a:avLst/>
            </a:prstGeom>
            <a:noFill/>
          </p:spPr>
          <p:txBody>
            <a:bodyPr wrap="square" rtlCol="0">
              <a:spAutoFit/>
            </a:bodyPr>
            <a:lstStyle/>
            <a:p>
              <a:r>
                <a:rPr lang="en-US" sz="1400" dirty="0">
                  <a:solidFill>
                    <a:srgbClr val="7FD7A7"/>
                  </a:solidFill>
                </a:rPr>
                <a:t>B</a:t>
              </a:r>
            </a:p>
          </p:txBody>
        </p:sp>
      </p:grpSp>
      <p:sp>
        <p:nvSpPr>
          <p:cNvPr id="37" name="TextBox 36">
            <a:extLst>
              <a:ext uri="{FF2B5EF4-FFF2-40B4-BE49-F238E27FC236}">
                <a16:creationId xmlns:a16="http://schemas.microsoft.com/office/drawing/2014/main" id="{87A830A5-DDD4-19D7-79D6-B5AF5F48C59A}"/>
              </a:ext>
            </a:extLst>
          </p:cNvPr>
          <p:cNvSpPr txBox="1"/>
          <p:nvPr/>
        </p:nvSpPr>
        <p:spPr>
          <a:xfrm>
            <a:off x="7678075" y="4685884"/>
            <a:ext cx="545342" cy="369332"/>
          </a:xfrm>
          <a:prstGeom prst="rect">
            <a:avLst/>
          </a:prstGeom>
          <a:noFill/>
        </p:spPr>
        <p:txBody>
          <a:bodyPr wrap="none" rtlCol="0">
            <a:spAutoFit/>
          </a:bodyPr>
          <a:lstStyle/>
          <a:p>
            <a:r>
              <a:rPr lang="en-DE" dirty="0">
                <a:solidFill>
                  <a:srgbClr val="0432FF"/>
                </a:solidFill>
              </a:rPr>
              <a:t>2nd</a:t>
            </a:r>
          </a:p>
        </p:txBody>
      </p:sp>
      <p:pic>
        <p:nvPicPr>
          <p:cNvPr id="19" name="Picture 2" descr="Fig. 1">
            <a:extLst>
              <a:ext uri="{FF2B5EF4-FFF2-40B4-BE49-F238E27FC236}">
                <a16:creationId xmlns:a16="http://schemas.microsoft.com/office/drawing/2014/main" id="{AED87430-4454-0445-9488-58E5C36245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2109" r="50205" b="33181"/>
          <a:stretch/>
        </p:blipFill>
        <p:spPr bwMode="auto">
          <a:xfrm>
            <a:off x="1978219" y="5086276"/>
            <a:ext cx="1475641" cy="138426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Fig. 1">
            <a:extLst>
              <a:ext uri="{FF2B5EF4-FFF2-40B4-BE49-F238E27FC236}">
                <a16:creationId xmlns:a16="http://schemas.microsoft.com/office/drawing/2014/main" id="{A75C7EC9-0C59-8D43-5C3D-91CFD73D133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50205" b="67776"/>
          <a:stretch/>
        </p:blipFill>
        <p:spPr bwMode="auto">
          <a:xfrm>
            <a:off x="480961" y="5173704"/>
            <a:ext cx="1475642" cy="128516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Fig. 1">
            <a:extLst>
              <a:ext uri="{FF2B5EF4-FFF2-40B4-BE49-F238E27FC236}">
                <a16:creationId xmlns:a16="http://schemas.microsoft.com/office/drawing/2014/main" id="{1CA43E89-A18E-E437-C27A-7CB6328AA0F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1267" t="32109" b="33181"/>
          <a:stretch/>
        </p:blipFill>
        <p:spPr bwMode="auto">
          <a:xfrm>
            <a:off x="3453860" y="5102237"/>
            <a:ext cx="1456026" cy="1395628"/>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E216C2A7-EC82-3EA3-D99D-46A86755D5F2}"/>
              </a:ext>
            </a:extLst>
          </p:cNvPr>
          <p:cNvGrpSpPr/>
          <p:nvPr/>
        </p:nvGrpSpPr>
        <p:grpSpPr>
          <a:xfrm>
            <a:off x="9667367" y="173932"/>
            <a:ext cx="1845174" cy="1130593"/>
            <a:chOff x="9315586" y="85567"/>
            <a:chExt cx="1845174" cy="1130593"/>
          </a:xfrm>
        </p:grpSpPr>
        <p:pic>
          <p:nvPicPr>
            <p:cNvPr id="40" name="Picture 39">
              <a:extLst>
                <a:ext uri="{FF2B5EF4-FFF2-40B4-BE49-F238E27FC236}">
                  <a16:creationId xmlns:a16="http://schemas.microsoft.com/office/drawing/2014/main" id="{177BEA65-9701-60D6-E58B-F72C9AC45772}"/>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l="1" r="2635"/>
            <a:stretch/>
          </p:blipFill>
          <p:spPr>
            <a:xfrm>
              <a:off x="9315586" y="110624"/>
              <a:ext cx="1640776" cy="1105536"/>
            </a:xfrm>
            <a:prstGeom prst="rect">
              <a:avLst/>
            </a:prstGeom>
          </p:spPr>
        </p:pic>
        <p:sp>
          <p:nvSpPr>
            <p:cNvPr id="52" name="Rectangle 51">
              <a:extLst>
                <a:ext uri="{FF2B5EF4-FFF2-40B4-BE49-F238E27FC236}">
                  <a16:creationId xmlns:a16="http://schemas.microsoft.com/office/drawing/2014/main" id="{8B735D08-5316-11D8-CEFA-B8E1CDC24827}"/>
                </a:ext>
              </a:extLst>
            </p:cNvPr>
            <p:cNvSpPr/>
            <p:nvPr/>
          </p:nvSpPr>
          <p:spPr>
            <a:xfrm>
              <a:off x="10779180" y="236617"/>
              <a:ext cx="177182" cy="1483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TextBox 38">
              <a:extLst>
                <a:ext uri="{FF2B5EF4-FFF2-40B4-BE49-F238E27FC236}">
                  <a16:creationId xmlns:a16="http://schemas.microsoft.com/office/drawing/2014/main" id="{10505643-66D2-20A4-884B-A8E947FBE20C}"/>
                </a:ext>
              </a:extLst>
            </p:cNvPr>
            <p:cNvSpPr txBox="1"/>
            <p:nvPr/>
          </p:nvSpPr>
          <p:spPr>
            <a:xfrm>
              <a:off x="10032327" y="85567"/>
              <a:ext cx="1128433" cy="276999"/>
            </a:xfrm>
            <a:prstGeom prst="rect">
              <a:avLst/>
            </a:prstGeom>
            <a:noFill/>
          </p:spPr>
          <p:txBody>
            <a:bodyPr wrap="square" rtlCol="0">
              <a:spAutoFit/>
            </a:bodyPr>
            <a:lstStyle/>
            <a:p>
              <a:r>
                <a:rPr lang="en-US" sz="1200" dirty="0">
                  <a:solidFill>
                    <a:srgbClr val="0070C0"/>
                  </a:solidFill>
                  <a:latin typeface="Calibri" panose="020F0502020204030204" pitchFamily="34" charset="0"/>
                  <a:cs typeface="Calibri" panose="020F0502020204030204" pitchFamily="34" charset="0"/>
                </a:rPr>
                <a:t>XIC @        </a:t>
              </a:r>
              <a:r>
                <a:rPr lang="en-US" sz="1200" i="1" dirty="0">
                  <a:solidFill>
                    <a:srgbClr val="0070C0"/>
                  </a:solidFill>
                  <a:latin typeface="Calibri" panose="020F0502020204030204" pitchFamily="34" charset="0"/>
                  <a:cs typeface="Calibri" panose="020F0502020204030204" pitchFamily="34" charset="0"/>
                </a:rPr>
                <a:t>m/z </a:t>
              </a:r>
            </a:p>
          </p:txBody>
        </p:sp>
        <p:sp>
          <p:nvSpPr>
            <p:cNvPr id="43" name="Diamond 42">
              <a:extLst>
                <a:ext uri="{FF2B5EF4-FFF2-40B4-BE49-F238E27FC236}">
                  <a16:creationId xmlns:a16="http://schemas.microsoft.com/office/drawing/2014/main" id="{2E1A65E7-F266-1C34-56AC-D0A9D2598161}"/>
                </a:ext>
              </a:extLst>
            </p:cNvPr>
            <p:cNvSpPr/>
            <p:nvPr/>
          </p:nvSpPr>
          <p:spPr>
            <a:xfrm>
              <a:off x="10526071" y="158321"/>
              <a:ext cx="132676" cy="132676"/>
            </a:xfrm>
            <a:prstGeom prst="diamond">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grpSp>
      <p:sp>
        <p:nvSpPr>
          <p:cNvPr id="55" name="Slide Number Placeholder 5">
            <a:extLst>
              <a:ext uri="{FF2B5EF4-FFF2-40B4-BE49-F238E27FC236}">
                <a16:creationId xmlns:a16="http://schemas.microsoft.com/office/drawing/2014/main" id="{721FCD8E-B2B1-0A54-51A2-37B54CF990DF}"/>
              </a:ext>
            </a:extLst>
          </p:cNvPr>
          <p:cNvSpPr>
            <a:spLocks noGrp="1"/>
          </p:cNvSpPr>
          <p:nvPr>
            <p:ph type="sldNum" sz="quarter" idx="4"/>
          </p:nvPr>
        </p:nvSpPr>
        <p:spPr>
          <a:xfrm>
            <a:off x="10598151" y="6427623"/>
            <a:ext cx="990600" cy="430376"/>
          </a:xfrm>
        </p:spPr>
        <p:txBody>
          <a:bodyPr/>
          <a:lstStyle/>
          <a:p>
            <a:pPr>
              <a:defRPr/>
            </a:pPr>
            <a:fld id="{04AD7245-8B54-4DB6-A787-2BC7C149B53C}" type="slidenum">
              <a:rPr lang="de-DE" altLang="de-DE" sz="1333" smtClean="0">
                <a:solidFill>
                  <a:srgbClr val="D8413E"/>
                </a:solidFill>
                <a:latin typeface="+mn-lt"/>
              </a:rPr>
              <a:pPr>
                <a:defRPr/>
              </a:pPr>
              <a:t>35</a:t>
            </a:fld>
            <a:endParaRPr lang="de-DE" altLang="de-DE" sz="1333" dirty="0">
              <a:solidFill>
                <a:srgbClr val="D8413E"/>
              </a:solidFill>
              <a:latin typeface="+mn-lt"/>
            </a:endParaRPr>
          </a:p>
        </p:txBody>
      </p:sp>
      <p:sp>
        <p:nvSpPr>
          <p:cNvPr id="60" name="TextBox 59">
            <a:extLst>
              <a:ext uri="{FF2B5EF4-FFF2-40B4-BE49-F238E27FC236}">
                <a16:creationId xmlns:a16="http://schemas.microsoft.com/office/drawing/2014/main" id="{F3B30F64-38BC-D830-C795-226E6CFA2CE6}"/>
              </a:ext>
            </a:extLst>
          </p:cNvPr>
          <p:cNvSpPr txBox="1"/>
          <p:nvPr/>
        </p:nvSpPr>
        <p:spPr>
          <a:xfrm>
            <a:off x="7809783" y="5706263"/>
            <a:ext cx="1933134" cy="584775"/>
          </a:xfrm>
          <a:prstGeom prst="rect">
            <a:avLst/>
          </a:prstGeom>
          <a:noFill/>
        </p:spPr>
        <p:txBody>
          <a:bodyPr wrap="square">
            <a:spAutoFit/>
          </a:bodyPr>
          <a:lstStyle/>
          <a:p>
            <a:r>
              <a:rPr lang="en-US" sz="1600" dirty="0" err="1">
                <a:cs typeface="Calibri" panose="020F0502020204030204" pitchFamily="34" charset="0"/>
              </a:rPr>
              <a:t>github.com</a:t>
            </a:r>
            <a:r>
              <a:rPr lang="en-US" sz="1600" dirty="0">
                <a:cs typeface="Calibri" panose="020F0502020204030204" pitchFamily="34" charset="0"/>
              </a:rPr>
              <a:t>/</a:t>
            </a:r>
            <a:r>
              <a:rPr lang="en-US" sz="1600" dirty="0" err="1">
                <a:cs typeface="Calibri" panose="020F0502020204030204" pitchFamily="34" charset="0"/>
              </a:rPr>
              <a:t>ZhixuNi</a:t>
            </a:r>
            <a:r>
              <a:rPr lang="en-US" sz="1600" dirty="0">
                <a:cs typeface="Calibri" panose="020F0502020204030204" pitchFamily="34" charset="0"/>
              </a:rPr>
              <a:t>/</a:t>
            </a:r>
            <a:r>
              <a:rPr lang="en-US" sz="1600" dirty="0" err="1">
                <a:cs typeface="Calibri" panose="020F0502020204030204" pitchFamily="34" charset="0"/>
              </a:rPr>
              <a:t>PeakPickingLecture</a:t>
            </a:r>
            <a:endParaRPr lang="en-DE" sz="1600" dirty="0">
              <a:cs typeface="Calibri" panose="020F0502020204030204" pitchFamily="34" charset="0"/>
            </a:endParaRPr>
          </a:p>
        </p:txBody>
      </p:sp>
      <p:pic>
        <p:nvPicPr>
          <p:cNvPr id="61" name="Picture 2" descr="GitHub Logos and Usage · GitHub">
            <a:extLst>
              <a:ext uri="{FF2B5EF4-FFF2-40B4-BE49-F238E27FC236}">
                <a16:creationId xmlns:a16="http://schemas.microsoft.com/office/drawing/2014/main" id="{624C7D3F-4CF4-A308-E04B-BB1AA3F8399E}"/>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flipH="1">
            <a:off x="7392642" y="5797570"/>
            <a:ext cx="417141" cy="399245"/>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a:extLst>
              <a:ext uri="{FF2B5EF4-FFF2-40B4-BE49-F238E27FC236}">
                <a16:creationId xmlns:a16="http://schemas.microsoft.com/office/drawing/2014/main" id="{47CF6C2B-BC0F-354D-979D-725A74928AF7}"/>
              </a:ext>
            </a:extLst>
          </p:cNvPr>
          <p:cNvGrpSpPr/>
          <p:nvPr/>
        </p:nvGrpSpPr>
        <p:grpSpPr>
          <a:xfrm>
            <a:off x="7424478" y="5385634"/>
            <a:ext cx="2125560" cy="358282"/>
            <a:chOff x="-5507" y="6341631"/>
            <a:chExt cx="2125560" cy="358282"/>
          </a:xfrm>
        </p:grpSpPr>
        <p:sp>
          <p:nvSpPr>
            <p:cNvPr id="63" name="Rectangle 62">
              <a:extLst>
                <a:ext uri="{FF2B5EF4-FFF2-40B4-BE49-F238E27FC236}">
                  <a16:creationId xmlns:a16="http://schemas.microsoft.com/office/drawing/2014/main" id="{7CB0B7FB-C5F1-AFC4-B5A7-0EC5E0F98CCB}"/>
                </a:ext>
              </a:extLst>
            </p:cNvPr>
            <p:cNvSpPr/>
            <p:nvPr/>
          </p:nvSpPr>
          <p:spPr>
            <a:xfrm>
              <a:off x="321776" y="6359631"/>
              <a:ext cx="1798277" cy="338554"/>
            </a:xfrm>
            <a:prstGeom prst="rect">
              <a:avLst/>
            </a:prstGeom>
          </p:spPr>
          <p:txBody>
            <a:bodyPr wrap="square">
              <a:spAutoFit/>
            </a:bodyPr>
            <a:lstStyle/>
            <a:p>
              <a:r>
                <a:rPr lang="en-US" sz="1600" dirty="0">
                  <a:cs typeface="Calibri" panose="020F0502020204030204" pitchFamily="34" charset="0"/>
                </a:rPr>
                <a:t>@Zhixu_Ni</a:t>
              </a:r>
            </a:p>
          </p:txBody>
        </p:sp>
        <p:pic>
          <p:nvPicPr>
            <p:cNvPr id="64" name="Picture 63" descr="Twitter X Logo - Kostenlose Vektoren und PSD zum Download">
              <a:extLst>
                <a:ext uri="{FF2B5EF4-FFF2-40B4-BE49-F238E27FC236}">
                  <a16:creationId xmlns:a16="http://schemas.microsoft.com/office/drawing/2014/main" id="{98435A84-E861-4465-E392-38CAD79C2E1D}"/>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5507" y="6341631"/>
              <a:ext cx="358282" cy="358282"/>
            </a:xfrm>
            <a:prstGeom prst="rect">
              <a:avLst/>
            </a:prstGeom>
            <a:noFill/>
            <a:extLst>
              <a:ext uri="{909E8E84-426E-40DD-AFC4-6F175D3DCCD1}">
                <a14:hiddenFill xmlns:a14="http://schemas.microsoft.com/office/drawing/2010/main">
                  <a:solidFill>
                    <a:srgbClr val="FFFFFF"/>
                  </a:solidFill>
                </a14:hiddenFill>
              </a:ext>
            </a:extLst>
          </p:spPr>
        </p:pic>
      </p:grpSp>
      <p:pic>
        <p:nvPicPr>
          <p:cNvPr id="66" name="Graphic 65" descr="Download from cloud with solid fill">
            <a:extLst>
              <a:ext uri="{FF2B5EF4-FFF2-40B4-BE49-F238E27FC236}">
                <a16:creationId xmlns:a16="http://schemas.microsoft.com/office/drawing/2014/main" id="{4EE4079D-7DC6-D156-69FA-C8D75DB39C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31979" y="6296347"/>
            <a:ext cx="399245" cy="399245"/>
          </a:xfrm>
          <a:prstGeom prst="rect">
            <a:avLst/>
          </a:prstGeom>
        </p:spPr>
      </p:pic>
      <p:sp>
        <p:nvSpPr>
          <p:cNvPr id="67" name="TextBox 66">
            <a:extLst>
              <a:ext uri="{FF2B5EF4-FFF2-40B4-BE49-F238E27FC236}">
                <a16:creationId xmlns:a16="http://schemas.microsoft.com/office/drawing/2014/main" id="{251A0FFB-53DE-4175-C837-BFC7F2B9B73E}"/>
              </a:ext>
            </a:extLst>
          </p:cNvPr>
          <p:cNvSpPr txBox="1"/>
          <p:nvPr/>
        </p:nvSpPr>
        <p:spPr>
          <a:xfrm>
            <a:off x="7809783" y="6342147"/>
            <a:ext cx="1584993" cy="338554"/>
          </a:xfrm>
          <a:prstGeom prst="rect">
            <a:avLst/>
          </a:prstGeom>
          <a:noFill/>
        </p:spPr>
        <p:txBody>
          <a:bodyPr wrap="square">
            <a:spAutoFit/>
          </a:bodyPr>
          <a:lstStyle/>
          <a:p>
            <a:r>
              <a:rPr lang="en-US" sz="1600" dirty="0">
                <a:cs typeface="Calibri" panose="020F0502020204030204" pitchFamily="34" charset="0"/>
              </a:rPr>
              <a:t>Download slides</a:t>
            </a:r>
            <a:endParaRPr lang="en-DE" sz="1600" dirty="0">
              <a:cs typeface="Calibri" panose="020F0502020204030204" pitchFamily="34" charset="0"/>
            </a:endParaRPr>
          </a:p>
        </p:txBody>
      </p:sp>
      <p:pic>
        <p:nvPicPr>
          <p:cNvPr id="41" name="Picture 2" descr="Overview of the detection and training steps of PeakBot. The left panel shows the steps for detecting chromatographic peaks with an already trained PeakBot model, while the right panel shows the steps of training a new PeakBot model from reference LC-HRMS data">
            <a:extLst>
              <a:ext uri="{FF2B5EF4-FFF2-40B4-BE49-F238E27FC236}">
                <a16:creationId xmlns:a16="http://schemas.microsoft.com/office/drawing/2014/main" id="{C173FFA3-5DAA-740B-1142-0E2B52752DA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5977" t="54943" r="53288" b="16521"/>
          <a:stretch/>
        </p:blipFill>
        <p:spPr bwMode="auto">
          <a:xfrm>
            <a:off x="9702147" y="3891252"/>
            <a:ext cx="2128622" cy="112943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Overview of the detection and training steps of PeakBot. The left panel shows the steps for detecting chromatographic peaks with an already trained PeakBot model, while the right panel shows the steps of training a new PeakBot model from reference LC-HRMS data">
            <a:extLst>
              <a:ext uri="{FF2B5EF4-FFF2-40B4-BE49-F238E27FC236}">
                <a16:creationId xmlns:a16="http://schemas.microsoft.com/office/drawing/2014/main" id="{E0FCD885-503B-25AE-B529-51A671B69F8F}"/>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1780" t="16447" r="60185" b="63863"/>
          <a:stretch/>
        </p:blipFill>
        <p:spPr bwMode="auto">
          <a:xfrm>
            <a:off x="9610159" y="3176386"/>
            <a:ext cx="756759" cy="714867"/>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EE85671C-7808-62D6-E587-A3D4BB5DA03C}"/>
              </a:ext>
            </a:extLst>
          </p:cNvPr>
          <p:cNvSpPr txBox="1"/>
          <p:nvPr/>
        </p:nvSpPr>
        <p:spPr>
          <a:xfrm>
            <a:off x="10269752" y="3364542"/>
            <a:ext cx="1440523" cy="338554"/>
          </a:xfrm>
          <a:prstGeom prst="rect">
            <a:avLst/>
          </a:prstGeom>
          <a:noFill/>
        </p:spPr>
        <p:txBody>
          <a:bodyPr wrap="none" rtlCol="0">
            <a:spAutoFit/>
          </a:bodyPr>
          <a:lstStyle/>
          <a:p>
            <a:r>
              <a:rPr lang="en-US" sz="1600" dirty="0" err="1"/>
              <a:t>PeakBot</a:t>
            </a:r>
            <a:r>
              <a:rPr lang="en-US" sz="1600" dirty="0"/>
              <a:t> model</a:t>
            </a:r>
            <a:endParaRPr lang="en-DE" sz="1600" dirty="0"/>
          </a:p>
        </p:txBody>
      </p:sp>
      <p:pic>
        <p:nvPicPr>
          <p:cNvPr id="44" name="Picture 43">
            <a:extLst>
              <a:ext uri="{FF2B5EF4-FFF2-40B4-BE49-F238E27FC236}">
                <a16:creationId xmlns:a16="http://schemas.microsoft.com/office/drawing/2014/main" id="{0210BB62-0C8E-73B4-C8C4-61B5EB477D55}"/>
              </a:ext>
            </a:extLst>
          </p:cNvPr>
          <p:cNvPicPr>
            <a:picLocks noChangeAspect="1"/>
          </p:cNvPicPr>
          <p:nvPr/>
        </p:nvPicPr>
        <p:blipFill rotWithShape="1">
          <a:blip r:embed="rId16"/>
          <a:srcRect l="7406" t="3772" r="8194" b="6655"/>
          <a:stretch/>
        </p:blipFill>
        <p:spPr>
          <a:xfrm>
            <a:off x="9922713" y="5357146"/>
            <a:ext cx="1294556" cy="1373913"/>
          </a:xfrm>
          <a:prstGeom prst="rect">
            <a:avLst/>
          </a:prstGeom>
        </p:spPr>
      </p:pic>
      <p:pic>
        <p:nvPicPr>
          <p:cNvPr id="46" name="Picture 45">
            <a:extLst>
              <a:ext uri="{FF2B5EF4-FFF2-40B4-BE49-F238E27FC236}">
                <a16:creationId xmlns:a16="http://schemas.microsoft.com/office/drawing/2014/main" id="{319A1BB6-07BA-AD2B-CA52-F127B41E5BE2}"/>
              </a:ext>
            </a:extLst>
          </p:cNvPr>
          <p:cNvPicPr>
            <a:picLocks noChangeAspect="1"/>
          </p:cNvPicPr>
          <p:nvPr/>
        </p:nvPicPr>
        <p:blipFill rotWithShape="1">
          <a:blip r:embed="rId17"/>
          <a:srcRect r="48984" b="14985"/>
          <a:stretch/>
        </p:blipFill>
        <p:spPr>
          <a:xfrm>
            <a:off x="12781" y="6455034"/>
            <a:ext cx="1727487" cy="393940"/>
          </a:xfrm>
          <a:prstGeom prst="rect">
            <a:avLst/>
          </a:prstGeom>
        </p:spPr>
      </p:pic>
      <p:sp>
        <p:nvSpPr>
          <p:cNvPr id="47" name="Rectangle 46">
            <a:extLst>
              <a:ext uri="{FF2B5EF4-FFF2-40B4-BE49-F238E27FC236}">
                <a16:creationId xmlns:a16="http://schemas.microsoft.com/office/drawing/2014/main" id="{61033557-DEF1-645E-69FE-F90C42EF0417}"/>
              </a:ext>
            </a:extLst>
          </p:cNvPr>
          <p:cNvSpPr/>
          <p:nvPr/>
        </p:nvSpPr>
        <p:spPr>
          <a:xfrm>
            <a:off x="11389360" y="6423520"/>
            <a:ext cx="320915" cy="2571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836642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0" name="TextBox 1259"/>
          <p:cNvSpPr txBox="1"/>
          <p:nvPr/>
        </p:nvSpPr>
        <p:spPr>
          <a:xfrm>
            <a:off x="1112065" y="5103287"/>
            <a:ext cx="357790" cy="461665"/>
          </a:xfrm>
          <a:prstGeom prst="rect">
            <a:avLst/>
          </a:prstGeom>
          <a:noFill/>
        </p:spPr>
        <p:txBody>
          <a:bodyPr wrap="none" rtlCol="0">
            <a:spAutoFit/>
          </a:bodyPr>
          <a:lstStyle/>
          <a:p>
            <a:r>
              <a:rPr lang="en-US" sz="2400" dirty="0">
                <a:solidFill>
                  <a:srgbClr val="7030A0"/>
                </a:solidFill>
                <a:latin typeface="Calibri Light" panose="020F0302020204030204" pitchFamily="34" charset="0"/>
                <a:cs typeface="Calibri Light" panose="020F0302020204030204" pitchFamily="34" charset="0"/>
              </a:rPr>
              <a:t>A</a:t>
            </a:r>
          </a:p>
        </p:txBody>
      </p:sp>
      <p:sp>
        <p:nvSpPr>
          <p:cNvPr id="1251" name="Rectangle 1250"/>
          <p:cNvSpPr/>
          <p:nvPr/>
        </p:nvSpPr>
        <p:spPr>
          <a:xfrm>
            <a:off x="1183573" y="5644413"/>
            <a:ext cx="302977" cy="290765"/>
          </a:xfrm>
          <a:prstGeom prst="rect">
            <a:avLst/>
          </a:prstGeom>
          <a:solidFill>
            <a:srgbClr val="7030A0">
              <a:alpha val="5411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252" name="Rectangle 1251"/>
          <p:cNvSpPr/>
          <p:nvPr/>
        </p:nvSpPr>
        <p:spPr>
          <a:xfrm>
            <a:off x="1486550" y="4518345"/>
            <a:ext cx="307903" cy="1434135"/>
          </a:xfrm>
          <a:prstGeom prst="rect">
            <a:avLst/>
          </a:prstGeom>
          <a:solidFill>
            <a:srgbClr val="ED7D31">
              <a:alpha val="5411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253" name="Rectangle 1252"/>
          <p:cNvSpPr/>
          <p:nvPr/>
        </p:nvSpPr>
        <p:spPr>
          <a:xfrm>
            <a:off x="1789193" y="869013"/>
            <a:ext cx="285749" cy="5074820"/>
          </a:xfrm>
          <a:prstGeom prst="rect">
            <a:avLst/>
          </a:prstGeom>
          <a:solidFill>
            <a:srgbClr val="00B0F0">
              <a:alpha val="5411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6" name="Slide Number Placeholder 5">
            <a:extLst>
              <a:ext uri="{FF2B5EF4-FFF2-40B4-BE49-F238E27FC236}">
                <a16:creationId xmlns:a16="http://schemas.microsoft.com/office/drawing/2014/main" id="{5E500257-4534-45D6-9B72-A8329CE5949F}"/>
              </a:ext>
            </a:extLst>
          </p:cNvPr>
          <p:cNvSpPr>
            <a:spLocks noGrp="1"/>
          </p:cNvSpPr>
          <p:nvPr>
            <p:ph type="sldNum" sz="quarter" idx="4"/>
          </p:nvPr>
        </p:nvSpPr>
        <p:spPr/>
        <p:txBody>
          <a:bodyPr/>
          <a:lstStyle/>
          <a:p>
            <a:pPr>
              <a:defRPr/>
            </a:pPr>
            <a:fld id="{04AD7245-8B54-4DB6-A787-2BC7C149B53C}" type="slidenum">
              <a:rPr lang="de-DE" altLang="de-DE" sz="1333">
                <a:solidFill>
                  <a:srgbClr val="D8413E"/>
                </a:solidFill>
                <a:cs typeface="Arial" panose="020B0604020202020204" pitchFamily="34" charset="0"/>
              </a:rPr>
              <a:pPr>
                <a:defRPr/>
              </a:pPr>
              <a:t>36</a:t>
            </a:fld>
            <a:endParaRPr lang="de-DE" altLang="de-DE" sz="1333" dirty="0">
              <a:solidFill>
                <a:srgbClr val="D8413E"/>
              </a:solidFill>
              <a:cs typeface="Arial" panose="020B0604020202020204" pitchFamily="34" charset="0"/>
            </a:endParaRPr>
          </a:p>
        </p:txBody>
      </p:sp>
      <p:sp>
        <p:nvSpPr>
          <p:cNvPr id="5" name="Rectangle 4">
            <a:extLst>
              <a:ext uri="{FF2B5EF4-FFF2-40B4-BE49-F238E27FC236}">
                <a16:creationId xmlns:a16="http://schemas.microsoft.com/office/drawing/2014/main" id="{D8DD794E-1D2A-4AD0-BD44-F846969E6192}"/>
              </a:ext>
            </a:extLst>
          </p:cNvPr>
          <p:cNvSpPr/>
          <p:nvPr/>
        </p:nvSpPr>
        <p:spPr>
          <a:xfrm>
            <a:off x="1465005" y="6403353"/>
            <a:ext cx="9949175" cy="276999"/>
          </a:xfrm>
          <a:prstGeom prst="rect">
            <a:avLst/>
          </a:prstGeom>
        </p:spPr>
        <p:txBody>
          <a:bodyPr wrap="square">
            <a:spAutoFit/>
          </a:bodyPr>
          <a:lstStyle/>
          <a:p>
            <a:r>
              <a:rPr lang="en-US" sz="1200" dirty="0">
                <a:solidFill>
                  <a:schemeClr val="tx1">
                    <a:lumMod val="50000"/>
                    <a:lumOff val="50000"/>
                  </a:schemeClr>
                </a:solidFill>
                <a:latin typeface="Calibri Light" panose="020F0302020204030204" pitchFamily="34" charset="0"/>
              </a:rPr>
              <a:t>Zhixu Ni, Georgia </a:t>
            </a:r>
            <a:r>
              <a:rPr lang="en-US" sz="1200" dirty="0" err="1">
                <a:solidFill>
                  <a:schemeClr val="tx1">
                    <a:lumMod val="50000"/>
                    <a:lumOff val="50000"/>
                  </a:schemeClr>
                </a:solidFill>
                <a:latin typeface="Calibri Light" panose="020F0302020204030204" pitchFamily="34" charset="0"/>
              </a:rPr>
              <a:t>Angelidou</a:t>
            </a:r>
            <a:r>
              <a:rPr lang="en-US" sz="1200" dirty="0">
                <a:solidFill>
                  <a:schemeClr val="tx1">
                    <a:lumMod val="50000"/>
                    <a:lumOff val="50000"/>
                  </a:schemeClr>
                </a:solidFill>
                <a:latin typeface="Calibri Light" panose="020F0302020204030204" pitchFamily="34" charset="0"/>
              </a:rPr>
              <a:t>, Mike Lange, Ralf Hoffmann, Maria </a:t>
            </a:r>
            <a:r>
              <a:rPr lang="en-US" sz="1200" dirty="0" err="1">
                <a:solidFill>
                  <a:schemeClr val="tx1">
                    <a:lumMod val="50000"/>
                    <a:lumOff val="50000"/>
                  </a:schemeClr>
                </a:solidFill>
                <a:latin typeface="Calibri Light" panose="020F0302020204030204" pitchFamily="34" charset="0"/>
              </a:rPr>
              <a:t>Fedorova</a:t>
            </a:r>
            <a:r>
              <a:rPr lang="en-US" sz="1200" dirty="0">
                <a:solidFill>
                  <a:schemeClr val="tx1">
                    <a:lumMod val="50000"/>
                    <a:lumOff val="50000"/>
                  </a:schemeClr>
                </a:solidFill>
                <a:latin typeface="Calibri Light" panose="020F0302020204030204" pitchFamily="34" charset="0"/>
              </a:rPr>
              <a:t>. (2017) Analytical Chemistry, 2017, 89 (17), pp 8800–8807.</a:t>
            </a:r>
          </a:p>
        </p:txBody>
      </p:sp>
      <p:grpSp>
        <p:nvGrpSpPr>
          <p:cNvPr id="983" name="Group 977"/>
          <p:cNvGrpSpPr>
            <a:grpSpLocks noChangeAspect="1"/>
          </p:cNvGrpSpPr>
          <p:nvPr/>
        </p:nvGrpSpPr>
        <p:grpSpPr bwMode="auto">
          <a:xfrm>
            <a:off x="3014" y="686592"/>
            <a:ext cx="3608006" cy="5539319"/>
            <a:chOff x="-5" y="333"/>
            <a:chExt cx="1529" cy="2617"/>
          </a:xfrm>
        </p:grpSpPr>
        <p:grpSp>
          <p:nvGrpSpPr>
            <p:cNvPr id="985" name="Group 1178"/>
            <p:cNvGrpSpPr>
              <a:grpSpLocks/>
            </p:cNvGrpSpPr>
            <p:nvPr/>
          </p:nvGrpSpPr>
          <p:grpSpPr bwMode="auto">
            <a:xfrm>
              <a:off x="111" y="417"/>
              <a:ext cx="1413" cy="2533"/>
              <a:chOff x="111" y="417"/>
              <a:chExt cx="1413" cy="2533"/>
            </a:xfrm>
          </p:grpSpPr>
          <p:sp>
            <p:nvSpPr>
              <p:cNvPr id="1049" name="Line 980"/>
              <p:cNvSpPr>
                <a:spLocks noChangeShapeType="1"/>
              </p:cNvSpPr>
              <p:nvPr/>
            </p:nvSpPr>
            <p:spPr bwMode="auto">
              <a:xfrm>
                <a:off x="194" y="2812"/>
                <a:ext cx="133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0" name="Line 981"/>
              <p:cNvSpPr>
                <a:spLocks noChangeShapeType="1"/>
              </p:cNvSpPr>
              <p:nvPr/>
            </p:nvSpPr>
            <p:spPr bwMode="auto">
              <a:xfrm>
                <a:off x="274"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1" name="Line 982"/>
              <p:cNvSpPr>
                <a:spLocks noChangeShapeType="1"/>
              </p:cNvSpPr>
              <p:nvPr/>
            </p:nvSpPr>
            <p:spPr bwMode="auto">
              <a:xfrm>
                <a:off x="323"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2" name="Line 983"/>
              <p:cNvSpPr>
                <a:spLocks noChangeShapeType="1"/>
              </p:cNvSpPr>
              <p:nvPr/>
            </p:nvSpPr>
            <p:spPr bwMode="auto">
              <a:xfrm>
                <a:off x="375"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3" name="Line 984"/>
              <p:cNvSpPr>
                <a:spLocks noChangeShapeType="1"/>
              </p:cNvSpPr>
              <p:nvPr/>
            </p:nvSpPr>
            <p:spPr bwMode="auto">
              <a:xfrm>
                <a:off x="428"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4" name="Line 985"/>
              <p:cNvSpPr>
                <a:spLocks noChangeShapeType="1"/>
              </p:cNvSpPr>
              <p:nvPr/>
            </p:nvSpPr>
            <p:spPr bwMode="auto">
              <a:xfrm>
                <a:off x="529"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5" name="Line 986"/>
              <p:cNvSpPr>
                <a:spLocks noChangeShapeType="1"/>
              </p:cNvSpPr>
              <p:nvPr/>
            </p:nvSpPr>
            <p:spPr bwMode="auto">
              <a:xfrm>
                <a:off x="578"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6" name="Line 987"/>
              <p:cNvSpPr>
                <a:spLocks noChangeShapeType="1"/>
              </p:cNvSpPr>
              <p:nvPr/>
            </p:nvSpPr>
            <p:spPr bwMode="auto">
              <a:xfrm>
                <a:off x="630"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7" name="Line 988"/>
              <p:cNvSpPr>
                <a:spLocks noChangeShapeType="1"/>
              </p:cNvSpPr>
              <p:nvPr/>
            </p:nvSpPr>
            <p:spPr bwMode="auto">
              <a:xfrm>
                <a:off x="682"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8" name="Line 989"/>
              <p:cNvSpPr>
                <a:spLocks noChangeShapeType="1"/>
              </p:cNvSpPr>
              <p:nvPr/>
            </p:nvSpPr>
            <p:spPr bwMode="auto">
              <a:xfrm>
                <a:off x="784"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9" name="Line 990"/>
              <p:cNvSpPr>
                <a:spLocks noChangeShapeType="1"/>
              </p:cNvSpPr>
              <p:nvPr/>
            </p:nvSpPr>
            <p:spPr bwMode="auto">
              <a:xfrm>
                <a:off x="833"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0" name="Line 991"/>
              <p:cNvSpPr>
                <a:spLocks noChangeShapeType="1"/>
              </p:cNvSpPr>
              <p:nvPr/>
            </p:nvSpPr>
            <p:spPr bwMode="auto">
              <a:xfrm>
                <a:off x="885"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1" name="Line 992"/>
              <p:cNvSpPr>
                <a:spLocks noChangeShapeType="1"/>
              </p:cNvSpPr>
              <p:nvPr/>
            </p:nvSpPr>
            <p:spPr bwMode="auto">
              <a:xfrm>
                <a:off x="934"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2" name="Line 993"/>
              <p:cNvSpPr>
                <a:spLocks noChangeShapeType="1"/>
              </p:cNvSpPr>
              <p:nvPr/>
            </p:nvSpPr>
            <p:spPr bwMode="auto">
              <a:xfrm>
                <a:off x="1038"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3" name="Line 994"/>
              <p:cNvSpPr>
                <a:spLocks noChangeShapeType="1"/>
              </p:cNvSpPr>
              <p:nvPr/>
            </p:nvSpPr>
            <p:spPr bwMode="auto">
              <a:xfrm>
                <a:off x="1088"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4" name="Line 995"/>
              <p:cNvSpPr>
                <a:spLocks noChangeShapeType="1"/>
              </p:cNvSpPr>
              <p:nvPr/>
            </p:nvSpPr>
            <p:spPr bwMode="auto">
              <a:xfrm>
                <a:off x="1140"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5" name="Line 996"/>
              <p:cNvSpPr>
                <a:spLocks noChangeShapeType="1"/>
              </p:cNvSpPr>
              <p:nvPr/>
            </p:nvSpPr>
            <p:spPr bwMode="auto">
              <a:xfrm>
                <a:off x="1189"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6" name="Line 997"/>
              <p:cNvSpPr>
                <a:spLocks noChangeShapeType="1"/>
              </p:cNvSpPr>
              <p:nvPr/>
            </p:nvSpPr>
            <p:spPr bwMode="auto">
              <a:xfrm>
                <a:off x="1293"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7" name="Line 998"/>
              <p:cNvSpPr>
                <a:spLocks noChangeShapeType="1"/>
              </p:cNvSpPr>
              <p:nvPr/>
            </p:nvSpPr>
            <p:spPr bwMode="auto">
              <a:xfrm>
                <a:off x="1342"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8" name="Line 999"/>
              <p:cNvSpPr>
                <a:spLocks noChangeShapeType="1"/>
              </p:cNvSpPr>
              <p:nvPr/>
            </p:nvSpPr>
            <p:spPr bwMode="auto">
              <a:xfrm>
                <a:off x="1395"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9" name="Line 1000"/>
              <p:cNvSpPr>
                <a:spLocks noChangeShapeType="1"/>
              </p:cNvSpPr>
              <p:nvPr/>
            </p:nvSpPr>
            <p:spPr bwMode="auto">
              <a:xfrm>
                <a:off x="1444"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0" name="Line 1001"/>
              <p:cNvSpPr>
                <a:spLocks noChangeShapeType="1"/>
              </p:cNvSpPr>
              <p:nvPr/>
            </p:nvSpPr>
            <p:spPr bwMode="auto">
              <a:xfrm>
                <a:off x="19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1" name="Line 1002"/>
              <p:cNvSpPr>
                <a:spLocks noChangeShapeType="1"/>
              </p:cNvSpPr>
              <p:nvPr/>
            </p:nvSpPr>
            <p:spPr bwMode="auto">
              <a:xfrm>
                <a:off x="21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2" name="Line 1003"/>
              <p:cNvSpPr>
                <a:spLocks noChangeShapeType="1"/>
              </p:cNvSpPr>
              <p:nvPr/>
            </p:nvSpPr>
            <p:spPr bwMode="auto">
              <a:xfrm>
                <a:off x="23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3" name="Line 1004"/>
              <p:cNvSpPr>
                <a:spLocks noChangeShapeType="1"/>
              </p:cNvSpPr>
              <p:nvPr/>
            </p:nvSpPr>
            <p:spPr bwMode="auto">
              <a:xfrm>
                <a:off x="25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4" name="Line 1005"/>
              <p:cNvSpPr>
                <a:spLocks noChangeShapeType="1"/>
              </p:cNvSpPr>
              <p:nvPr/>
            </p:nvSpPr>
            <p:spPr bwMode="auto">
              <a:xfrm>
                <a:off x="26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5" name="Line 1006"/>
              <p:cNvSpPr>
                <a:spLocks noChangeShapeType="1"/>
              </p:cNvSpPr>
              <p:nvPr/>
            </p:nvSpPr>
            <p:spPr bwMode="auto">
              <a:xfrm>
                <a:off x="28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6" name="Line 1007"/>
              <p:cNvSpPr>
                <a:spLocks noChangeShapeType="1"/>
              </p:cNvSpPr>
              <p:nvPr/>
            </p:nvSpPr>
            <p:spPr bwMode="auto">
              <a:xfrm>
                <a:off x="29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7" name="Line 1008"/>
              <p:cNvSpPr>
                <a:spLocks noChangeShapeType="1"/>
              </p:cNvSpPr>
              <p:nvPr/>
            </p:nvSpPr>
            <p:spPr bwMode="auto">
              <a:xfrm>
                <a:off x="31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8" name="Line 1009"/>
              <p:cNvSpPr>
                <a:spLocks noChangeShapeType="1"/>
              </p:cNvSpPr>
              <p:nvPr/>
            </p:nvSpPr>
            <p:spPr bwMode="auto">
              <a:xfrm>
                <a:off x="33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9" name="Line 1010"/>
              <p:cNvSpPr>
                <a:spLocks noChangeShapeType="1"/>
              </p:cNvSpPr>
              <p:nvPr/>
            </p:nvSpPr>
            <p:spPr bwMode="auto">
              <a:xfrm>
                <a:off x="35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0" name="Line 1011"/>
              <p:cNvSpPr>
                <a:spLocks noChangeShapeType="1"/>
              </p:cNvSpPr>
              <p:nvPr/>
            </p:nvSpPr>
            <p:spPr bwMode="auto">
              <a:xfrm>
                <a:off x="36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1" name="Line 1012"/>
              <p:cNvSpPr>
                <a:spLocks noChangeShapeType="1"/>
              </p:cNvSpPr>
              <p:nvPr/>
            </p:nvSpPr>
            <p:spPr bwMode="auto">
              <a:xfrm>
                <a:off x="38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2" name="Line 1013"/>
              <p:cNvSpPr>
                <a:spLocks noChangeShapeType="1"/>
              </p:cNvSpPr>
              <p:nvPr/>
            </p:nvSpPr>
            <p:spPr bwMode="auto">
              <a:xfrm>
                <a:off x="40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3" name="Line 1014"/>
              <p:cNvSpPr>
                <a:spLocks noChangeShapeType="1"/>
              </p:cNvSpPr>
              <p:nvPr/>
            </p:nvSpPr>
            <p:spPr bwMode="auto">
              <a:xfrm>
                <a:off x="41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4" name="Line 1015"/>
              <p:cNvSpPr>
                <a:spLocks noChangeShapeType="1"/>
              </p:cNvSpPr>
              <p:nvPr/>
            </p:nvSpPr>
            <p:spPr bwMode="auto">
              <a:xfrm>
                <a:off x="44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5" name="Line 1016"/>
              <p:cNvSpPr>
                <a:spLocks noChangeShapeType="1"/>
              </p:cNvSpPr>
              <p:nvPr/>
            </p:nvSpPr>
            <p:spPr bwMode="auto">
              <a:xfrm>
                <a:off x="45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6" name="Line 1017"/>
              <p:cNvSpPr>
                <a:spLocks noChangeShapeType="1"/>
              </p:cNvSpPr>
              <p:nvPr/>
            </p:nvSpPr>
            <p:spPr bwMode="auto">
              <a:xfrm>
                <a:off x="46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7" name="Line 1018"/>
              <p:cNvSpPr>
                <a:spLocks noChangeShapeType="1"/>
              </p:cNvSpPr>
              <p:nvPr/>
            </p:nvSpPr>
            <p:spPr bwMode="auto">
              <a:xfrm>
                <a:off x="48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8" name="Line 1019"/>
              <p:cNvSpPr>
                <a:spLocks noChangeShapeType="1"/>
              </p:cNvSpPr>
              <p:nvPr/>
            </p:nvSpPr>
            <p:spPr bwMode="auto">
              <a:xfrm>
                <a:off x="50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9" name="Line 1020"/>
              <p:cNvSpPr>
                <a:spLocks noChangeShapeType="1"/>
              </p:cNvSpPr>
              <p:nvPr/>
            </p:nvSpPr>
            <p:spPr bwMode="auto">
              <a:xfrm>
                <a:off x="51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0" name="Line 1021"/>
              <p:cNvSpPr>
                <a:spLocks noChangeShapeType="1"/>
              </p:cNvSpPr>
              <p:nvPr/>
            </p:nvSpPr>
            <p:spPr bwMode="auto">
              <a:xfrm>
                <a:off x="54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1" name="Line 1022"/>
              <p:cNvSpPr>
                <a:spLocks noChangeShapeType="1"/>
              </p:cNvSpPr>
              <p:nvPr/>
            </p:nvSpPr>
            <p:spPr bwMode="auto">
              <a:xfrm>
                <a:off x="55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2" name="Line 1023"/>
              <p:cNvSpPr>
                <a:spLocks noChangeShapeType="1"/>
              </p:cNvSpPr>
              <p:nvPr/>
            </p:nvSpPr>
            <p:spPr bwMode="auto">
              <a:xfrm>
                <a:off x="56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3" name="Line 1024"/>
              <p:cNvSpPr>
                <a:spLocks noChangeShapeType="1"/>
              </p:cNvSpPr>
              <p:nvPr/>
            </p:nvSpPr>
            <p:spPr bwMode="auto">
              <a:xfrm>
                <a:off x="59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4" name="Line 1025"/>
              <p:cNvSpPr>
                <a:spLocks noChangeShapeType="1"/>
              </p:cNvSpPr>
              <p:nvPr/>
            </p:nvSpPr>
            <p:spPr bwMode="auto">
              <a:xfrm>
                <a:off x="60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5" name="Line 1026"/>
              <p:cNvSpPr>
                <a:spLocks noChangeShapeType="1"/>
              </p:cNvSpPr>
              <p:nvPr/>
            </p:nvSpPr>
            <p:spPr bwMode="auto">
              <a:xfrm>
                <a:off x="61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6" name="Line 1027"/>
              <p:cNvSpPr>
                <a:spLocks noChangeShapeType="1"/>
              </p:cNvSpPr>
              <p:nvPr/>
            </p:nvSpPr>
            <p:spPr bwMode="auto">
              <a:xfrm>
                <a:off x="64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7" name="Line 1028"/>
              <p:cNvSpPr>
                <a:spLocks noChangeShapeType="1"/>
              </p:cNvSpPr>
              <p:nvPr/>
            </p:nvSpPr>
            <p:spPr bwMode="auto">
              <a:xfrm>
                <a:off x="65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8" name="Line 1029"/>
              <p:cNvSpPr>
                <a:spLocks noChangeShapeType="1"/>
              </p:cNvSpPr>
              <p:nvPr/>
            </p:nvSpPr>
            <p:spPr bwMode="auto">
              <a:xfrm>
                <a:off x="66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9" name="Line 1030"/>
              <p:cNvSpPr>
                <a:spLocks noChangeShapeType="1"/>
              </p:cNvSpPr>
              <p:nvPr/>
            </p:nvSpPr>
            <p:spPr bwMode="auto">
              <a:xfrm>
                <a:off x="69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0" name="Line 1031"/>
              <p:cNvSpPr>
                <a:spLocks noChangeShapeType="1"/>
              </p:cNvSpPr>
              <p:nvPr/>
            </p:nvSpPr>
            <p:spPr bwMode="auto">
              <a:xfrm>
                <a:off x="70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1" name="Line 1032"/>
              <p:cNvSpPr>
                <a:spLocks noChangeShapeType="1"/>
              </p:cNvSpPr>
              <p:nvPr/>
            </p:nvSpPr>
            <p:spPr bwMode="auto">
              <a:xfrm>
                <a:off x="71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2" name="Line 1033"/>
              <p:cNvSpPr>
                <a:spLocks noChangeShapeType="1"/>
              </p:cNvSpPr>
              <p:nvPr/>
            </p:nvSpPr>
            <p:spPr bwMode="auto">
              <a:xfrm>
                <a:off x="74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3" name="Line 1034"/>
              <p:cNvSpPr>
                <a:spLocks noChangeShapeType="1"/>
              </p:cNvSpPr>
              <p:nvPr/>
            </p:nvSpPr>
            <p:spPr bwMode="auto">
              <a:xfrm>
                <a:off x="75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4" name="Line 1035"/>
              <p:cNvSpPr>
                <a:spLocks noChangeShapeType="1"/>
              </p:cNvSpPr>
              <p:nvPr/>
            </p:nvSpPr>
            <p:spPr bwMode="auto">
              <a:xfrm>
                <a:off x="77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5" name="Line 1036"/>
              <p:cNvSpPr>
                <a:spLocks noChangeShapeType="1"/>
              </p:cNvSpPr>
              <p:nvPr/>
            </p:nvSpPr>
            <p:spPr bwMode="auto">
              <a:xfrm>
                <a:off x="79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6" name="Line 1037"/>
              <p:cNvSpPr>
                <a:spLocks noChangeShapeType="1"/>
              </p:cNvSpPr>
              <p:nvPr/>
            </p:nvSpPr>
            <p:spPr bwMode="auto">
              <a:xfrm>
                <a:off x="80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7" name="Line 1038"/>
              <p:cNvSpPr>
                <a:spLocks noChangeShapeType="1"/>
              </p:cNvSpPr>
              <p:nvPr/>
            </p:nvSpPr>
            <p:spPr bwMode="auto">
              <a:xfrm>
                <a:off x="82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8" name="Line 1039"/>
              <p:cNvSpPr>
                <a:spLocks noChangeShapeType="1"/>
              </p:cNvSpPr>
              <p:nvPr/>
            </p:nvSpPr>
            <p:spPr bwMode="auto">
              <a:xfrm>
                <a:off x="84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9" name="Line 1040"/>
              <p:cNvSpPr>
                <a:spLocks noChangeShapeType="1"/>
              </p:cNvSpPr>
              <p:nvPr/>
            </p:nvSpPr>
            <p:spPr bwMode="auto">
              <a:xfrm>
                <a:off x="86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0" name="Line 1041"/>
              <p:cNvSpPr>
                <a:spLocks noChangeShapeType="1"/>
              </p:cNvSpPr>
              <p:nvPr/>
            </p:nvSpPr>
            <p:spPr bwMode="auto">
              <a:xfrm>
                <a:off x="87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1" name="Line 1042"/>
              <p:cNvSpPr>
                <a:spLocks noChangeShapeType="1"/>
              </p:cNvSpPr>
              <p:nvPr/>
            </p:nvSpPr>
            <p:spPr bwMode="auto">
              <a:xfrm>
                <a:off x="89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2" name="Line 1043"/>
              <p:cNvSpPr>
                <a:spLocks noChangeShapeType="1"/>
              </p:cNvSpPr>
              <p:nvPr/>
            </p:nvSpPr>
            <p:spPr bwMode="auto">
              <a:xfrm>
                <a:off x="91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3" name="Line 1044"/>
              <p:cNvSpPr>
                <a:spLocks noChangeShapeType="1"/>
              </p:cNvSpPr>
              <p:nvPr/>
            </p:nvSpPr>
            <p:spPr bwMode="auto">
              <a:xfrm>
                <a:off x="92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4" name="Line 1045"/>
              <p:cNvSpPr>
                <a:spLocks noChangeShapeType="1"/>
              </p:cNvSpPr>
              <p:nvPr/>
            </p:nvSpPr>
            <p:spPr bwMode="auto">
              <a:xfrm>
                <a:off x="94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5" name="Line 1046"/>
              <p:cNvSpPr>
                <a:spLocks noChangeShapeType="1"/>
              </p:cNvSpPr>
              <p:nvPr/>
            </p:nvSpPr>
            <p:spPr bwMode="auto">
              <a:xfrm>
                <a:off x="96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6" name="Line 1047"/>
              <p:cNvSpPr>
                <a:spLocks noChangeShapeType="1"/>
              </p:cNvSpPr>
              <p:nvPr/>
            </p:nvSpPr>
            <p:spPr bwMode="auto">
              <a:xfrm>
                <a:off x="97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7" name="Line 1048"/>
              <p:cNvSpPr>
                <a:spLocks noChangeShapeType="1"/>
              </p:cNvSpPr>
              <p:nvPr/>
            </p:nvSpPr>
            <p:spPr bwMode="auto">
              <a:xfrm>
                <a:off x="99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8" name="Line 1049"/>
              <p:cNvSpPr>
                <a:spLocks noChangeShapeType="1"/>
              </p:cNvSpPr>
              <p:nvPr/>
            </p:nvSpPr>
            <p:spPr bwMode="auto">
              <a:xfrm>
                <a:off x="101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9" name="Line 1050"/>
              <p:cNvSpPr>
                <a:spLocks noChangeShapeType="1"/>
              </p:cNvSpPr>
              <p:nvPr/>
            </p:nvSpPr>
            <p:spPr bwMode="auto">
              <a:xfrm>
                <a:off x="102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0" name="Line 1051"/>
              <p:cNvSpPr>
                <a:spLocks noChangeShapeType="1"/>
              </p:cNvSpPr>
              <p:nvPr/>
            </p:nvSpPr>
            <p:spPr bwMode="auto">
              <a:xfrm>
                <a:off x="105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1" name="Line 1052"/>
              <p:cNvSpPr>
                <a:spLocks noChangeShapeType="1"/>
              </p:cNvSpPr>
              <p:nvPr/>
            </p:nvSpPr>
            <p:spPr bwMode="auto">
              <a:xfrm>
                <a:off x="106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2" name="Line 1053"/>
              <p:cNvSpPr>
                <a:spLocks noChangeShapeType="1"/>
              </p:cNvSpPr>
              <p:nvPr/>
            </p:nvSpPr>
            <p:spPr bwMode="auto">
              <a:xfrm>
                <a:off x="107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3" name="Line 1054"/>
              <p:cNvSpPr>
                <a:spLocks noChangeShapeType="1"/>
              </p:cNvSpPr>
              <p:nvPr/>
            </p:nvSpPr>
            <p:spPr bwMode="auto">
              <a:xfrm>
                <a:off x="110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4" name="Line 1055"/>
              <p:cNvSpPr>
                <a:spLocks noChangeShapeType="1"/>
              </p:cNvSpPr>
              <p:nvPr/>
            </p:nvSpPr>
            <p:spPr bwMode="auto">
              <a:xfrm>
                <a:off x="111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5" name="Line 1056"/>
              <p:cNvSpPr>
                <a:spLocks noChangeShapeType="1"/>
              </p:cNvSpPr>
              <p:nvPr/>
            </p:nvSpPr>
            <p:spPr bwMode="auto">
              <a:xfrm>
                <a:off x="112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6" name="Line 1057"/>
              <p:cNvSpPr>
                <a:spLocks noChangeShapeType="1"/>
              </p:cNvSpPr>
              <p:nvPr/>
            </p:nvSpPr>
            <p:spPr bwMode="auto">
              <a:xfrm>
                <a:off x="115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7" name="Line 1058"/>
              <p:cNvSpPr>
                <a:spLocks noChangeShapeType="1"/>
              </p:cNvSpPr>
              <p:nvPr/>
            </p:nvSpPr>
            <p:spPr bwMode="auto">
              <a:xfrm>
                <a:off x="116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8" name="Line 1059"/>
              <p:cNvSpPr>
                <a:spLocks noChangeShapeType="1"/>
              </p:cNvSpPr>
              <p:nvPr/>
            </p:nvSpPr>
            <p:spPr bwMode="auto">
              <a:xfrm>
                <a:off x="117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9" name="Line 1060"/>
              <p:cNvSpPr>
                <a:spLocks noChangeShapeType="1"/>
              </p:cNvSpPr>
              <p:nvPr/>
            </p:nvSpPr>
            <p:spPr bwMode="auto">
              <a:xfrm>
                <a:off x="120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0" name="Line 1061"/>
              <p:cNvSpPr>
                <a:spLocks noChangeShapeType="1"/>
              </p:cNvSpPr>
              <p:nvPr/>
            </p:nvSpPr>
            <p:spPr bwMode="auto">
              <a:xfrm>
                <a:off x="121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1" name="Line 1062"/>
              <p:cNvSpPr>
                <a:spLocks noChangeShapeType="1"/>
              </p:cNvSpPr>
              <p:nvPr/>
            </p:nvSpPr>
            <p:spPr bwMode="auto">
              <a:xfrm>
                <a:off x="122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2" name="Line 1063"/>
              <p:cNvSpPr>
                <a:spLocks noChangeShapeType="1"/>
              </p:cNvSpPr>
              <p:nvPr/>
            </p:nvSpPr>
            <p:spPr bwMode="auto">
              <a:xfrm>
                <a:off x="125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3" name="Line 1064"/>
              <p:cNvSpPr>
                <a:spLocks noChangeShapeType="1"/>
              </p:cNvSpPr>
              <p:nvPr/>
            </p:nvSpPr>
            <p:spPr bwMode="auto">
              <a:xfrm>
                <a:off x="126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4" name="Line 1065"/>
              <p:cNvSpPr>
                <a:spLocks noChangeShapeType="1"/>
              </p:cNvSpPr>
              <p:nvPr/>
            </p:nvSpPr>
            <p:spPr bwMode="auto">
              <a:xfrm>
                <a:off x="127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5" name="Line 1066"/>
              <p:cNvSpPr>
                <a:spLocks noChangeShapeType="1"/>
              </p:cNvSpPr>
              <p:nvPr/>
            </p:nvSpPr>
            <p:spPr bwMode="auto">
              <a:xfrm>
                <a:off x="130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6" name="Line 1067"/>
              <p:cNvSpPr>
                <a:spLocks noChangeShapeType="1"/>
              </p:cNvSpPr>
              <p:nvPr/>
            </p:nvSpPr>
            <p:spPr bwMode="auto">
              <a:xfrm>
                <a:off x="131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7" name="Line 1068"/>
              <p:cNvSpPr>
                <a:spLocks noChangeShapeType="1"/>
              </p:cNvSpPr>
              <p:nvPr/>
            </p:nvSpPr>
            <p:spPr bwMode="auto">
              <a:xfrm>
                <a:off x="133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8" name="Line 1069"/>
              <p:cNvSpPr>
                <a:spLocks noChangeShapeType="1"/>
              </p:cNvSpPr>
              <p:nvPr/>
            </p:nvSpPr>
            <p:spPr bwMode="auto">
              <a:xfrm>
                <a:off x="135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9" name="Line 1070"/>
              <p:cNvSpPr>
                <a:spLocks noChangeShapeType="1"/>
              </p:cNvSpPr>
              <p:nvPr/>
            </p:nvSpPr>
            <p:spPr bwMode="auto">
              <a:xfrm>
                <a:off x="136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0" name="Line 1071"/>
              <p:cNvSpPr>
                <a:spLocks noChangeShapeType="1"/>
              </p:cNvSpPr>
              <p:nvPr/>
            </p:nvSpPr>
            <p:spPr bwMode="auto">
              <a:xfrm>
                <a:off x="138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1" name="Line 1072"/>
              <p:cNvSpPr>
                <a:spLocks noChangeShapeType="1"/>
              </p:cNvSpPr>
              <p:nvPr/>
            </p:nvSpPr>
            <p:spPr bwMode="auto">
              <a:xfrm>
                <a:off x="140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2" name="Line 1073"/>
              <p:cNvSpPr>
                <a:spLocks noChangeShapeType="1"/>
              </p:cNvSpPr>
              <p:nvPr/>
            </p:nvSpPr>
            <p:spPr bwMode="auto">
              <a:xfrm>
                <a:off x="141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3" name="Line 1074"/>
              <p:cNvSpPr>
                <a:spLocks noChangeShapeType="1"/>
              </p:cNvSpPr>
              <p:nvPr/>
            </p:nvSpPr>
            <p:spPr bwMode="auto">
              <a:xfrm>
                <a:off x="143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4" name="Line 1075"/>
              <p:cNvSpPr>
                <a:spLocks noChangeShapeType="1"/>
              </p:cNvSpPr>
              <p:nvPr/>
            </p:nvSpPr>
            <p:spPr bwMode="auto">
              <a:xfrm>
                <a:off x="145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5" name="Line 1076"/>
              <p:cNvSpPr>
                <a:spLocks noChangeShapeType="1"/>
              </p:cNvSpPr>
              <p:nvPr/>
            </p:nvSpPr>
            <p:spPr bwMode="auto">
              <a:xfrm>
                <a:off x="147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6" name="Line 1077"/>
              <p:cNvSpPr>
                <a:spLocks noChangeShapeType="1"/>
              </p:cNvSpPr>
              <p:nvPr/>
            </p:nvSpPr>
            <p:spPr bwMode="auto">
              <a:xfrm>
                <a:off x="148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7" name="Line 1078"/>
              <p:cNvSpPr>
                <a:spLocks noChangeShapeType="1"/>
              </p:cNvSpPr>
              <p:nvPr/>
            </p:nvSpPr>
            <p:spPr bwMode="auto">
              <a:xfrm>
                <a:off x="150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8" name="Line 1079"/>
              <p:cNvSpPr>
                <a:spLocks noChangeShapeType="1"/>
              </p:cNvSpPr>
              <p:nvPr/>
            </p:nvSpPr>
            <p:spPr bwMode="auto">
              <a:xfrm>
                <a:off x="152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9" name="Line 1080"/>
              <p:cNvSpPr>
                <a:spLocks noChangeShapeType="1"/>
              </p:cNvSpPr>
              <p:nvPr/>
            </p:nvSpPr>
            <p:spPr bwMode="auto">
              <a:xfrm>
                <a:off x="222"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50" name="Rectangle 1081"/>
              <p:cNvSpPr>
                <a:spLocks noChangeArrowheads="1"/>
              </p:cNvSpPr>
              <p:nvPr/>
            </p:nvSpPr>
            <p:spPr bwMode="auto">
              <a:xfrm>
                <a:off x="192"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13</a:t>
                </a:r>
                <a:endParaRPr lang="en-US" altLang="en-US" sz="2667"/>
              </a:p>
            </p:txBody>
          </p:sp>
          <p:sp>
            <p:nvSpPr>
              <p:cNvPr id="1151" name="Line 1082"/>
              <p:cNvSpPr>
                <a:spLocks noChangeShapeType="1"/>
              </p:cNvSpPr>
              <p:nvPr/>
            </p:nvSpPr>
            <p:spPr bwMode="auto">
              <a:xfrm>
                <a:off x="477"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52" name="Rectangle 1083"/>
              <p:cNvSpPr>
                <a:spLocks noChangeArrowheads="1"/>
              </p:cNvSpPr>
              <p:nvPr/>
            </p:nvSpPr>
            <p:spPr bwMode="auto">
              <a:xfrm>
                <a:off x="447"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14</a:t>
                </a:r>
                <a:endParaRPr lang="en-US" altLang="en-US" sz="2667"/>
              </a:p>
            </p:txBody>
          </p:sp>
          <p:sp>
            <p:nvSpPr>
              <p:cNvPr id="1153" name="Line 1084"/>
              <p:cNvSpPr>
                <a:spLocks noChangeShapeType="1"/>
              </p:cNvSpPr>
              <p:nvPr/>
            </p:nvSpPr>
            <p:spPr bwMode="auto">
              <a:xfrm>
                <a:off x="732"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54" name="Rectangle 1085"/>
              <p:cNvSpPr>
                <a:spLocks noChangeArrowheads="1"/>
              </p:cNvSpPr>
              <p:nvPr/>
            </p:nvSpPr>
            <p:spPr bwMode="auto">
              <a:xfrm>
                <a:off x="702"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15</a:t>
                </a:r>
                <a:endParaRPr lang="en-US" altLang="en-US" sz="2667" dirty="0"/>
              </a:p>
            </p:txBody>
          </p:sp>
          <p:sp>
            <p:nvSpPr>
              <p:cNvPr id="1155" name="Line 1086"/>
              <p:cNvSpPr>
                <a:spLocks noChangeShapeType="1"/>
              </p:cNvSpPr>
              <p:nvPr/>
            </p:nvSpPr>
            <p:spPr bwMode="auto">
              <a:xfrm>
                <a:off x="986"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56" name="Rectangle 1087"/>
              <p:cNvSpPr>
                <a:spLocks noChangeArrowheads="1"/>
              </p:cNvSpPr>
              <p:nvPr/>
            </p:nvSpPr>
            <p:spPr bwMode="auto">
              <a:xfrm>
                <a:off x="956"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16</a:t>
                </a:r>
                <a:endParaRPr lang="en-US" altLang="en-US" sz="2667"/>
              </a:p>
            </p:txBody>
          </p:sp>
          <p:sp>
            <p:nvSpPr>
              <p:cNvPr id="1157" name="Line 1088"/>
              <p:cNvSpPr>
                <a:spLocks noChangeShapeType="1"/>
              </p:cNvSpPr>
              <p:nvPr/>
            </p:nvSpPr>
            <p:spPr bwMode="auto">
              <a:xfrm>
                <a:off x="1241"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58" name="Rectangle 1089"/>
              <p:cNvSpPr>
                <a:spLocks noChangeArrowheads="1"/>
              </p:cNvSpPr>
              <p:nvPr/>
            </p:nvSpPr>
            <p:spPr bwMode="auto">
              <a:xfrm>
                <a:off x="1211"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17</a:t>
                </a:r>
                <a:endParaRPr lang="en-US" altLang="en-US" sz="2667"/>
              </a:p>
            </p:txBody>
          </p:sp>
          <p:sp>
            <p:nvSpPr>
              <p:cNvPr id="1159" name="Line 1090"/>
              <p:cNvSpPr>
                <a:spLocks noChangeShapeType="1"/>
              </p:cNvSpPr>
              <p:nvPr/>
            </p:nvSpPr>
            <p:spPr bwMode="auto">
              <a:xfrm>
                <a:off x="1496"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0" name="Rectangle 1091"/>
              <p:cNvSpPr>
                <a:spLocks noChangeArrowheads="1"/>
              </p:cNvSpPr>
              <p:nvPr/>
            </p:nvSpPr>
            <p:spPr bwMode="auto">
              <a:xfrm>
                <a:off x="1466"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18</a:t>
                </a:r>
                <a:endParaRPr lang="en-US" altLang="en-US" sz="2667" dirty="0"/>
              </a:p>
            </p:txBody>
          </p:sp>
          <p:sp>
            <p:nvSpPr>
              <p:cNvPr id="1161" name="Rectangle 1092"/>
              <p:cNvSpPr>
                <a:spLocks noChangeArrowheads="1"/>
              </p:cNvSpPr>
              <p:nvPr/>
            </p:nvSpPr>
            <p:spPr bwMode="auto">
              <a:xfrm>
                <a:off x="754" y="2892"/>
                <a:ext cx="20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Time (min)</a:t>
                </a:r>
                <a:endParaRPr lang="en-US" altLang="en-US" sz="2667"/>
              </a:p>
            </p:txBody>
          </p:sp>
          <p:sp>
            <p:nvSpPr>
              <p:cNvPr id="1162" name="Line 1093"/>
              <p:cNvSpPr>
                <a:spLocks noChangeShapeType="1"/>
              </p:cNvSpPr>
              <p:nvPr/>
            </p:nvSpPr>
            <p:spPr bwMode="auto">
              <a:xfrm flipV="1">
                <a:off x="194" y="417"/>
                <a:ext cx="0" cy="239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3" name="Line 1094"/>
              <p:cNvSpPr>
                <a:spLocks noChangeShapeType="1"/>
              </p:cNvSpPr>
              <p:nvPr/>
            </p:nvSpPr>
            <p:spPr bwMode="auto">
              <a:xfrm flipH="1">
                <a:off x="176" y="2787"/>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4" name="Line 1095"/>
              <p:cNvSpPr>
                <a:spLocks noChangeShapeType="1"/>
              </p:cNvSpPr>
              <p:nvPr/>
            </p:nvSpPr>
            <p:spPr bwMode="auto">
              <a:xfrm flipH="1">
                <a:off x="176" y="2763"/>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5" name="Line 1096"/>
              <p:cNvSpPr>
                <a:spLocks noChangeShapeType="1"/>
              </p:cNvSpPr>
              <p:nvPr/>
            </p:nvSpPr>
            <p:spPr bwMode="auto">
              <a:xfrm flipH="1">
                <a:off x="176" y="273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6" name="Line 1097"/>
              <p:cNvSpPr>
                <a:spLocks noChangeShapeType="1"/>
              </p:cNvSpPr>
              <p:nvPr/>
            </p:nvSpPr>
            <p:spPr bwMode="auto">
              <a:xfrm flipH="1">
                <a:off x="176" y="271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7" name="Line 1098"/>
              <p:cNvSpPr>
                <a:spLocks noChangeShapeType="1"/>
              </p:cNvSpPr>
              <p:nvPr/>
            </p:nvSpPr>
            <p:spPr bwMode="auto">
              <a:xfrm flipH="1">
                <a:off x="176" y="2667"/>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8" name="Line 1099"/>
              <p:cNvSpPr>
                <a:spLocks noChangeShapeType="1"/>
              </p:cNvSpPr>
              <p:nvPr/>
            </p:nvSpPr>
            <p:spPr bwMode="auto">
              <a:xfrm flipH="1">
                <a:off x="176" y="2643"/>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9" name="Line 1100"/>
              <p:cNvSpPr>
                <a:spLocks noChangeShapeType="1"/>
              </p:cNvSpPr>
              <p:nvPr/>
            </p:nvSpPr>
            <p:spPr bwMode="auto">
              <a:xfrm flipH="1">
                <a:off x="176" y="261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0" name="Line 1101"/>
              <p:cNvSpPr>
                <a:spLocks noChangeShapeType="1"/>
              </p:cNvSpPr>
              <p:nvPr/>
            </p:nvSpPr>
            <p:spPr bwMode="auto">
              <a:xfrm flipH="1">
                <a:off x="176" y="259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1" name="Line 1102"/>
              <p:cNvSpPr>
                <a:spLocks noChangeShapeType="1"/>
              </p:cNvSpPr>
              <p:nvPr/>
            </p:nvSpPr>
            <p:spPr bwMode="auto">
              <a:xfrm flipH="1">
                <a:off x="176" y="254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2" name="Line 1103"/>
              <p:cNvSpPr>
                <a:spLocks noChangeShapeType="1"/>
              </p:cNvSpPr>
              <p:nvPr/>
            </p:nvSpPr>
            <p:spPr bwMode="auto">
              <a:xfrm flipH="1">
                <a:off x="176" y="2523"/>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3" name="Line 1104"/>
              <p:cNvSpPr>
                <a:spLocks noChangeShapeType="1"/>
              </p:cNvSpPr>
              <p:nvPr/>
            </p:nvSpPr>
            <p:spPr bwMode="auto">
              <a:xfrm flipH="1">
                <a:off x="176" y="249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4" name="Line 1105"/>
              <p:cNvSpPr>
                <a:spLocks noChangeShapeType="1"/>
              </p:cNvSpPr>
              <p:nvPr/>
            </p:nvSpPr>
            <p:spPr bwMode="auto">
              <a:xfrm flipH="1">
                <a:off x="176" y="247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5" name="Line 1106"/>
              <p:cNvSpPr>
                <a:spLocks noChangeShapeType="1"/>
              </p:cNvSpPr>
              <p:nvPr/>
            </p:nvSpPr>
            <p:spPr bwMode="auto">
              <a:xfrm flipH="1">
                <a:off x="176" y="242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6" name="Line 1107"/>
              <p:cNvSpPr>
                <a:spLocks noChangeShapeType="1"/>
              </p:cNvSpPr>
              <p:nvPr/>
            </p:nvSpPr>
            <p:spPr bwMode="auto">
              <a:xfrm flipH="1">
                <a:off x="176" y="2403"/>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7" name="Line 1108"/>
              <p:cNvSpPr>
                <a:spLocks noChangeShapeType="1"/>
              </p:cNvSpPr>
              <p:nvPr/>
            </p:nvSpPr>
            <p:spPr bwMode="auto">
              <a:xfrm flipH="1">
                <a:off x="176" y="237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8" name="Line 1109"/>
              <p:cNvSpPr>
                <a:spLocks noChangeShapeType="1"/>
              </p:cNvSpPr>
              <p:nvPr/>
            </p:nvSpPr>
            <p:spPr bwMode="auto">
              <a:xfrm flipH="1">
                <a:off x="176" y="235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9" name="Line 1110"/>
              <p:cNvSpPr>
                <a:spLocks noChangeShapeType="1"/>
              </p:cNvSpPr>
              <p:nvPr/>
            </p:nvSpPr>
            <p:spPr bwMode="auto">
              <a:xfrm flipH="1">
                <a:off x="176" y="230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0" name="Line 1111"/>
              <p:cNvSpPr>
                <a:spLocks noChangeShapeType="1"/>
              </p:cNvSpPr>
              <p:nvPr/>
            </p:nvSpPr>
            <p:spPr bwMode="auto">
              <a:xfrm flipH="1">
                <a:off x="176" y="228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1" name="Line 1112"/>
              <p:cNvSpPr>
                <a:spLocks noChangeShapeType="1"/>
              </p:cNvSpPr>
              <p:nvPr/>
            </p:nvSpPr>
            <p:spPr bwMode="auto">
              <a:xfrm flipH="1">
                <a:off x="176" y="225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2" name="Line 1113"/>
              <p:cNvSpPr>
                <a:spLocks noChangeShapeType="1"/>
              </p:cNvSpPr>
              <p:nvPr/>
            </p:nvSpPr>
            <p:spPr bwMode="auto">
              <a:xfrm flipH="1">
                <a:off x="176" y="223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3" name="Line 1114"/>
              <p:cNvSpPr>
                <a:spLocks noChangeShapeType="1"/>
              </p:cNvSpPr>
              <p:nvPr/>
            </p:nvSpPr>
            <p:spPr bwMode="auto">
              <a:xfrm flipH="1">
                <a:off x="176" y="218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4" name="Line 1115"/>
              <p:cNvSpPr>
                <a:spLocks noChangeShapeType="1"/>
              </p:cNvSpPr>
              <p:nvPr/>
            </p:nvSpPr>
            <p:spPr bwMode="auto">
              <a:xfrm flipH="1">
                <a:off x="176" y="216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5" name="Line 1116"/>
              <p:cNvSpPr>
                <a:spLocks noChangeShapeType="1"/>
              </p:cNvSpPr>
              <p:nvPr/>
            </p:nvSpPr>
            <p:spPr bwMode="auto">
              <a:xfrm flipH="1">
                <a:off x="176" y="213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6" name="Line 1117"/>
              <p:cNvSpPr>
                <a:spLocks noChangeShapeType="1"/>
              </p:cNvSpPr>
              <p:nvPr/>
            </p:nvSpPr>
            <p:spPr bwMode="auto">
              <a:xfrm flipH="1">
                <a:off x="176" y="211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7" name="Line 1118"/>
              <p:cNvSpPr>
                <a:spLocks noChangeShapeType="1"/>
              </p:cNvSpPr>
              <p:nvPr/>
            </p:nvSpPr>
            <p:spPr bwMode="auto">
              <a:xfrm flipH="1">
                <a:off x="176" y="206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8" name="Line 1119"/>
              <p:cNvSpPr>
                <a:spLocks noChangeShapeType="1"/>
              </p:cNvSpPr>
              <p:nvPr/>
            </p:nvSpPr>
            <p:spPr bwMode="auto">
              <a:xfrm flipH="1">
                <a:off x="176" y="204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9" name="Line 1120"/>
              <p:cNvSpPr>
                <a:spLocks noChangeShapeType="1"/>
              </p:cNvSpPr>
              <p:nvPr/>
            </p:nvSpPr>
            <p:spPr bwMode="auto">
              <a:xfrm flipH="1">
                <a:off x="176" y="202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0" name="Line 1121"/>
              <p:cNvSpPr>
                <a:spLocks noChangeShapeType="1"/>
              </p:cNvSpPr>
              <p:nvPr/>
            </p:nvSpPr>
            <p:spPr bwMode="auto">
              <a:xfrm flipH="1">
                <a:off x="176" y="199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1" name="Line 1122"/>
              <p:cNvSpPr>
                <a:spLocks noChangeShapeType="1"/>
              </p:cNvSpPr>
              <p:nvPr/>
            </p:nvSpPr>
            <p:spPr bwMode="auto">
              <a:xfrm flipH="1">
                <a:off x="176" y="194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2" name="Line 1123"/>
              <p:cNvSpPr>
                <a:spLocks noChangeShapeType="1"/>
              </p:cNvSpPr>
              <p:nvPr/>
            </p:nvSpPr>
            <p:spPr bwMode="auto">
              <a:xfrm flipH="1">
                <a:off x="176" y="192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3" name="Line 1124"/>
              <p:cNvSpPr>
                <a:spLocks noChangeShapeType="1"/>
              </p:cNvSpPr>
              <p:nvPr/>
            </p:nvSpPr>
            <p:spPr bwMode="auto">
              <a:xfrm flipH="1">
                <a:off x="176" y="190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4" name="Line 1125"/>
              <p:cNvSpPr>
                <a:spLocks noChangeShapeType="1"/>
              </p:cNvSpPr>
              <p:nvPr/>
            </p:nvSpPr>
            <p:spPr bwMode="auto">
              <a:xfrm flipH="1">
                <a:off x="176" y="187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5" name="Line 1126"/>
              <p:cNvSpPr>
                <a:spLocks noChangeShapeType="1"/>
              </p:cNvSpPr>
              <p:nvPr/>
            </p:nvSpPr>
            <p:spPr bwMode="auto">
              <a:xfrm flipH="1">
                <a:off x="176" y="182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6" name="Line 1127"/>
              <p:cNvSpPr>
                <a:spLocks noChangeShapeType="1"/>
              </p:cNvSpPr>
              <p:nvPr/>
            </p:nvSpPr>
            <p:spPr bwMode="auto">
              <a:xfrm flipH="1">
                <a:off x="176" y="180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7" name="Line 1128"/>
              <p:cNvSpPr>
                <a:spLocks noChangeShapeType="1"/>
              </p:cNvSpPr>
              <p:nvPr/>
            </p:nvSpPr>
            <p:spPr bwMode="auto">
              <a:xfrm flipH="1">
                <a:off x="176" y="1783"/>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8" name="Line 1129"/>
              <p:cNvSpPr>
                <a:spLocks noChangeShapeType="1"/>
              </p:cNvSpPr>
              <p:nvPr/>
            </p:nvSpPr>
            <p:spPr bwMode="auto">
              <a:xfrm flipH="1">
                <a:off x="176" y="175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9" name="Line 1130"/>
              <p:cNvSpPr>
                <a:spLocks noChangeShapeType="1"/>
              </p:cNvSpPr>
              <p:nvPr/>
            </p:nvSpPr>
            <p:spPr bwMode="auto">
              <a:xfrm flipH="1">
                <a:off x="176" y="171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0" name="Line 1131"/>
              <p:cNvSpPr>
                <a:spLocks noChangeShapeType="1"/>
              </p:cNvSpPr>
              <p:nvPr/>
            </p:nvSpPr>
            <p:spPr bwMode="auto">
              <a:xfrm flipH="1">
                <a:off x="176" y="168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1" name="Line 1132"/>
              <p:cNvSpPr>
                <a:spLocks noChangeShapeType="1"/>
              </p:cNvSpPr>
              <p:nvPr/>
            </p:nvSpPr>
            <p:spPr bwMode="auto">
              <a:xfrm flipH="1">
                <a:off x="176" y="166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2" name="Line 1133"/>
              <p:cNvSpPr>
                <a:spLocks noChangeShapeType="1"/>
              </p:cNvSpPr>
              <p:nvPr/>
            </p:nvSpPr>
            <p:spPr bwMode="auto">
              <a:xfrm flipH="1">
                <a:off x="176" y="163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3" name="Line 1134"/>
              <p:cNvSpPr>
                <a:spLocks noChangeShapeType="1"/>
              </p:cNvSpPr>
              <p:nvPr/>
            </p:nvSpPr>
            <p:spPr bwMode="auto">
              <a:xfrm flipH="1">
                <a:off x="176" y="159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4" name="Line 1135"/>
              <p:cNvSpPr>
                <a:spLocks noChangeShapeType="1"/>
              </p:cNvSpPr>
              <p:nvPr/>
            </p:nvSpPr>
            <p:spPr bwMode="auto">
              <a:xfrm flipH="1">
                <a:off x="176" y="156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5" name="Line 1136"/>
              <p:cNvSpPr>
                <a:spLocks noChangeShapeType="1"/>
              </p:cNvSpPr>
              <p:nvPr/>
            </p:nvSpPr>
            <p:spPr bwMode="auto">
              <a:xfrm flipH="1">
                <a:off x="176" y="154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6" name="Line 1137"/>
              <p:cNvSpPr>
                <a:spLocks noChangeShapeType="1"/>
              </p:cNvSpPr>
              <p:nvPr/>
            </p:nvSpPr>
            <p:spPr bwMode="auto">
              <a:xfrm flipH="1">
                <a:off x="176" y="151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7" name="Line 1138"/>
              <p:cNvSpPr>
                <a:spLocks noChangeShapeType="1"/>
              </p:cNvSpPr>
              <p:nvPr/>
            </p:nvSpPr>
            <p:spPr bwMode="auto">
              <a:xfrm flipH="1">
                <a:off x="176" y="147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8" name="Line 1139"/>
              <p:cNvSpPr>
                <a:spLocks noChangeShapeType="1"/>
              </p:cNvSpPr>
              <p:nvPr/>
            </p:nvSpPr>
            <p:spPr bwMode="auto">
              <a:xfrm flipH="1">
                <a:off x="176" y="144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9" name="Line 1140"/>
              <p:cNvSpPr>
                <a:spLocks noChangeShapeType="1"/>
              </p:cNvSpPr>
              <p:nvPr/>
            </p:nvSpPr>
            <p:spPr bwMode="auto">
              <a:xfrm flipH="1">
                <a:off x="176" y="142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0" name="Line 1141"/>
              <p:cNvSpPr>
                <a:spLocks noChangeShapeType="1"/>
              </p:cNvSpPr>
              <p:nvPr/>
            </p:nvSpPr>
            <p:spPr bwMode="auto">
              <a:xfrm flipH="1">
                <a:off x="176" y="140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1" name="Line 1142"/>
              <p:cNvSpPr>
                <a:spLocks noChangeShapeType="1"/>
              </p:cNvSpPr>
              <p:nvPr/>
            </p:nvSpPr>
            <p:spPr bwMode="auto">
              <a:xfrm flipH="1">
                <a:off x="176" y="135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2" name="Line 1143"/>
              <p:cNvSpPr>
                <a:spLocks noChangeShapeType="1"/>
              </p:cNvSpPr>
              <p:nvPr/>
            </p:nvSpPr>
            <p:spPr bwMode="auto">
              <a:xfrm flipH="1">
                <a:off x="176" y="132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3" name="Line 1144"/>
              <p:cNvSpPr>
                <a:spLocks noChangeShapeType="1"/>
              </p:cNvSpPr>
              <p:nvPr/>
            </p:nvSpPr>
            <p:spPr bwMode="auto">
              <a:xfrm flipH="1">
                <a:off x="176" y="130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4" name="Line 1145"/>
              <p:cNvSpPr>
                <a:spLocks noChangeShapeType="1"/>
              </p:cNvSpPr>
              <p:nvPr/>
            </p:nvSpPr>
            <p:spPr bwMode="auto">
              <a:xfrm flipH="1">
                <a:off x="176" y="128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5" name="Line 1146"/>
              <p:cNvSpPr>
                <a:spLocks noChangeShapeType="1"/>
              </p:cNvSpPr>
              <p:nvPr/>
            </p:nvSpPr>
            <p:spPr bwMode="auto">
              <a:xfrm flipH="1">
                <a:off x="176" y="123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6" name="Line 1147"/>
              <p:cNvSpPr>
                <a:spLocks noChangeShapeType="1"/>
              </p:cNvSpPr>
              <p:nvPr/>
            </p:nvSpPr>
            <p:spPr bwMode="auto">
              <a:xfrm flipH="1">
                <a:off x="176" y="120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7" name="Line 1148"/>
              <p:cNvSpPr>
                <a:spLocks noChangeShapeType="1"/>
              </p:cNvSpPr>
              <p:nvPr/>
            </p:nvSpPr>
            <p:spPr bwMode="auto">
              <a:xfrm flipH="1">
                <a:off x="176" y="118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8" name="Line 1149"/>
              <p:cNvSpPr>
                <a:spLocks noChangeShapeType="1"/>
              </p:cNvSpPr>
              <p:nvPr/>
            </p:nvSpPr>
            <p:spPr bwMode="auto">
              <a:xfrm flipH="1">
                <a:off x="176" y="116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9" name="Line 1150"/>
              <p:cNvSpPr>
                <a:spLocks noChangeShapeType="1"/>
              </p:cNvSpPr>
              <p:nvPr/>
            </p:nvSpPr>
            <p:spPr bwMode="auto">
              <a:xfrm flipH="1">
                <a:off x="176" y="111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0" name="Line 1151"/>
              <p:cNvSpPr>
                <a:spLocks noChangeShapeType="1"/>
              </p:cNvSpPr>
              <p:nvPr/>
            </p:nvSpPr>
            <p:spPr bwMode="auto">
              <a:xfrm flipH="1">
                <a:off x="176" y="109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1" name="Line 1152"/>
              <p:cNvSpPr>
                <a:spLocks noChangeShapeType="1"/>
              </p:cNvSpPr>
              <p:nvPr/>
            </p:nvSpPr>
            <p:spPr bwMode="auto">
              <a:xfrm flipH="1">
                <a:off x="176" y="106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2" name="Line 1153"/>
              <p:cNvSpPr>
                <a:spLocks noChangeShapeType="1"/>
              </p:cNvSpPr>
              <p:nvPr/>
            </p:nvSpPr>
            <p:spPr bwMode="auto">
              <a:xfrm flipH="1">
                <a:off x="176" y="104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3" name="Line 1154"/>
              <p:cNvSpPr>
                <a:spLocks noChangeShapeType="1"/>
              </p:cNvSpPr>
              <p:nvPr/>
            </p:nvSpPr>
            <p:spPr bwMode="auto">
              <a:xfrm flipH="1">
                <a:off x="176" y="99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4" name="Line 1155"/>
              <p:cNvSpPr>
                <a:spLocks noChangeShapeType="1"/>
              </p:cNvSpPr>
              <p:nvPr/>
            </p:nvSpPr>
            <p:spPr bwMode="auto">
              <a:xfrm flipH="1">
                <a:off x="176" y="97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5" name="Line 1156"/>
              <p:cNvSpPr>
                <a:spLocks noChangeShapeType="1"/>
              </p:cNvSpPr>
              <p:nvPr/>
            </p:nvSpPr>
            <p:spPr bwMode="auto">
              <a:xfrm flipH="1">
                <a:off x="176" y="94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6" name="Line 1157"/>
              <p:cNvSpPr>
                <a:spLocks noChangeShapeType="1"/>
              </p:cNvSpPr>
              <p:nvPr/>
            </p:nvSpPr>
            <p:spPr bwMode="auto">
              <a:xfrm flipH="1">
                <a:off x="176" y="92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7" name="Line 1158"/>
              <p:cNvSpPr>
                <a:spLocks noChangeShapeType="1"/>
              </p:cNvSpPr>
              <p:nvPr/>
            </p:nvSpPr>
            <p:spPr bwMode="auto">
              <a:xfrm flipH="1">
                <a:off x="176" y="87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8" name="Line 1159"/>
              <p:cNvSpPr>
                <a:spLocks noChangeShapeType="1"/>
              </p:cNvSpPr>
              <p:nvPr/>
            </p:nvSpPr>
            <p:spPr bwMode="auto">
              <a:xfrm flipH="1">
                <a:off x="176" y="85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9" name="Line 1160"/>
              <p:cNvSpPr>
                <a:spLocks noChangeShapeType="1"/>
              </p:cNvSpPr>
              <p:nvPr/>
            </p:nvSpPr>
            <p:spPr bwMode="auto">
              <a:xfrm flipH="1">
                <a:off x="176" y="82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0" name="Line 1161"/>
              <p:cNvSpPr>
                <a:spLocks noChangeShapeType="1"/>
              </p:cNvSpPr>
              <p:nvPr/>
            </p:nvSpPr>
            <p:spPr bwMode="auto">
              <a:xfrm flipH="1">
                <a:off x="176" y="80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1" name="Line 1162"/>
              <p:cNvSpPr>
                <a:spLocks noChangeShapeType="1"/>
              </p:cNvSpPr>
              <p:nvPr/>
            </p:nvSpPr>
            <p:spPr bwMode="auto">
              <a:xfrm flipH="1">
                <a:off x="176" y="75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2" name="Line 1163"/>
              <p:cNvSpPr>
                <a:spLocks noChangeShapeType="1"/>
              </p:cNvSpPr>
              <p:nvPr/>
            </p:nvSpPr>
            <p:spPr bwMode="auto">
              <a:xfrm flipH="1">
                <a:off x="176" y="73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3" name="Line 1164"/>
              <p:cNvSpPr>
                <a:spLocks noChangeShapeType="1"/>
              </p:cNvSpPr>
              <p:nvPr/>
            </p:nvSpPr>
            <p:spPr bwMode="auto">
              <a:xfrm flipH="1">
                <a:off x="176" y="70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4" name="Line 1165"/>
              <p:cNvSpPr>
                <a:spLocks noChangeShapeType="1"/>
              </p:cNvSpPr>
              <p:nvPr/>
            </p:nvSpPr>
            <p:spPr bwMode="auto">
              <a:xfrm flipH="1">
                <a:off x="176" y="68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5" name="Line 1166"/>
              <p:cNvSpPr>
                <a:spLocks noChangeShapeType="1"/>
              </p:cNvSpPr>
              <p:nvPr/>
            </p:nvSpPr>
            <p:spPr bwMode="auto">
              <a:xfrm flipH="1">
                <a:off x="176" y="63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6" name="Line 1167"/>
              <p:cNvSpPr>
                <a:spLocks noChangeShapeType="1"/>
              </p:cNvSpPr>
              <p:nvPr/>
            </p:nvSpPr>
            <p:spPr bwMode="auto">
              <a:xfrm flipH="1">
                <a:off x="176" y="61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7" name="Line 1168"/>
              <p:cNvSpPr>
                <a:spLocks noChangeShapeType="1"/>
              </p:cNvSpPr>
              <p:nvPr/>
            </p:nvSpPr>
            <p:spPr bwMode="auto">
              <a:xfrm flipH="1">
                <a:off x="176" y="58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8" name="Line 1169"/>
              <p:cNvSpPr>
                <a:spLocks noChangeShapeType="1"/>
              </p:cNvSpPr>
              <p:nvPr/>
            </p:nvSpPr>
            <p:spPr bwMode="auto">
              <a:xfrm flipH="1">
                <a:off x="176" y="562"/>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9" name="Line 1170"/>
              <p:cNvSpPr>
                <a:spLocks noChangeShapeType="1"/>
              </p:cNvSpPr>
              <p:nvPr/>
            </p:nvSpPr>
            <p:spPr bwMode="auto">
              <a:xfrm flipH="1">
                <a:off x="176" y="51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40" name="Line 1171"/>
              <p:cNvSpPr>
                <a:spLocks noChangeShapeType="1"/>
              </p:cNvSpPr>
              <p:nvPr/>
            </p:nvSpPr>
            <p:spPr bwMode="auto">
              <a:xfrm flipH="1">
                <a:off x="176" y="49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41" name="Line 1172"/>
              <p:cNvSpPr>
                <a:spLocks noChangeShapeType="1"/>
              </p:cNvSpPr>
              <p:nvPr/>
            </p:nvSpPr>
            <p:spPr bwMode="auto">
              <a:xfrm flipH="1">
                <a:off x="176" y="46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42" name="Line 1173"/>
              <p:cNvSpPr>
                <a:spLocks noChangeShapeType="1"/>
              </p:cNvSpPr>
              <p:nvPr/>
            </p:nvSpPr>
            <p:spPr bwMode="auto">
              <a:xfrm flipH="1">
                <a:off x="176" y="442"/>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43" name="Line 1174"/>
              <p:cNvSpPr>
                <a:spLocks noChangeShapeType="1"/>
              </p:cNvSpPr>
              <p:nvPr/>
            </p:nvSpPr>
            <p:spPr bwMode="auto">
              <a:xfrm flipH="1">
                <a:off x="167" y="2809"/>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44" name="Rectangle 1175"/>
              <p:cNvSpPr>
                <a:spLocks noChangeArrowheads="1"/>
              </p:cNvSpPr>
              <p:nvPr/>
            </p:nvSpPr>
            <p:spPr bwMode="auto">
              <a:xfrm>
                <a:off x="111" y="2778"/>
                <a:ext cx="2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0</a:t>
                </a:r>
                <a:endParaRPr lang="en-US" altLang="en-US" sz="2667" dirty="0"/>
              </a:p>
            </p:txBody>
          </p:sp>
          <p:sp>
            <p:nvSpPr>
              <p:cNvPr id="1245" name="Line 1176"/>
              <p:cNvSpPr>
                <a:spLocks noChangeShapeType="1"/>
              </p:cNvSpPr>
              <p:nvPr/>
            </p:nvSpPr>
            <p:spPr bwMode="auto">
              <a:xfrm flipH="1">
                <a:off x="167" y="2692"/>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grpSp>
        <p:sp>
          <p:nvSpPr>
            <p:cNvPr id="986" name="Line 1179"/>
            <p:cNvSpPr>
              <a:spLocks noChangeShapeType="1"/>
            </p:cNvSpPr>
            <p:nvPr/>
          </p:nvSpPr>
          <p:spPr bwMode="auto">
            <a:xfrm flipH="1">
              <a:off x="167" y="2572"/>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987" name="Rectangle 1180"/>
            <p:cNvSpPr>
              <a:spLocks noChangeArrowheads="1"/>
            </p:cNvSpPr>
            <p:nvPr/>
          </p:nvSpPr>
          <p:spPr bwMode="auto">
            <a:xfrm>
              <a:off x="90" y="2542"/>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10</a:t>
              </a:r>
              <a:endParaRPr lang="en-US" altLang="en-US" sz="2667"/>
            </a:p>
          </p:txBody>
        </p:sp>
        <p:sp>
          <p:nvSpPr>
            <p:cNvPr id="988" name="Line 1181"/>
            <p:cNvSpPr>
              <a:spLocks noChangeShapeType="1"/>
            </p:cNvSpPr>
            <p:nvPr/>
          </p:nvSpPr>
          <p:spPr bwMode="auto">
            <a:xfrm flipH="1">
              <a:off x="167" y="2453"/>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990" name="Line 1183"/>
            <p:cNvSpPr>
              <a:spLocks noChangeShapeType="1"/>
            </p:cNvSpPr>
            <p:nvPr/>
          </p:nvSpPr>
          <p:spPr bwMode="auto">
            <a:xfrm flipH="1">
              <a:off x="167" y="2333"/>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991" name="Rectangle 1184"/>
            <p:cNvSpPr>
              <a:spLocks noChangeArrowheads="1"/>
            </p:cNvSpPr>
            <p:nvPr/>
          </p:nvSpPr>
          <p:spPr bwMode="auto">
            <a:xfrm>
              <a:off x="90" y="2302"/>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20</a:t>
              </a:r>
              <a:endParaRPr lang="en-US" altLang="en-US" sz="2667"/>
            </a:p>
          </p:txBody>
        </p:sp>
        <p:sp>
          <p:nvSpPr>
            <p:cNvPr id="992" name="Line 1185"/>
            <p:cNvSpPr>
              <a:spLocks noChangeShapeType="1"/>
            </p:cNvSpPr>
            <p:nvPr/>
          </p:nvSpPr>
          <p:spPr bwMode="auto">
            <a:xfrm flipH="1">
              <a:off x="167" y="2213"/>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994" name="Line 1187"/>
            <p:cNvSpPr>
              <a:spLocks noChangeShapeType="1"/>
            </p:cNvSpPr>
            <p:nvPr/>
          </p:nvSpPr>
          <p:spPr bwMode="auto">
            <a:xfrm flipH="1">
              <a:off x="167" y="2093"/>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995" name="Rectangle 1188"/>
            <p:cNvSpPr>
              <a:spLocks noChangeArrowheads="1"/>
            </p:cNvSpPr>
            <p:nvPr/>
          </p:nvSpPr>
          <p:spPr bwMode="auto">
            <a:xfrm>
              <a:off x="90" y="2063"/>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30</a:t>
              </a:r>
              <a:endParaRPr lang="en-US" altLang="en-US" sz="2667"/>
            </a:p>
          </p:txBody>
        </p:sp>
        <p:sp>
          <p:nvSpPr>
            <p:cNvPr id="996" name="Line 1189"/>
            <p:cNvSpPr>
              <a:spLocks noChangeShapeType="1"/>
            </p:cNvSpPr>
            <p:nvPr/>
          </p:nvSpPr>
          <p:spPr bwMode="auto">
            <a:xfrm flipH="1">
              <a:off x="167" y="1974"/>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998" name="Line 1191"/>
            <p:cNvSpPr>
              <a:spLocks noChangeShapeType="1"/>
            </p:cNvSpPr>
            <p:nvPr/>
          </p:nvSpPr>
          <p:spPr bwMode="auto">
            <a:xfrm flipH="1">
              <a:off x="167" y="1854"/>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999" name="Rectangle 1192"/>
            <p:cNvSpPr>
              <a:spLocks noChangeArrowheads="1"/>
            </p:cNvSpPr>
            <p:nvPr/>
          </p:nvSpPr>
          <p:spPr bwMode="auto">
            <a:xfrm>
              <a:off x="90" y="1823"/>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40</a:t>
              </a:r>
              <a:endParaRPr lang="en-US" altLang="en-US" sz="2667"/>
            </a:p>
          </p:txBody>
        </p:sp>
        <p:sp>
          <p:nvSpPr>
            <p:cNvPr id="1000" name="Line 1193"/>
            <p:cNvSpPr>
              <a:spLocks noChangeShapeType="1"/>
            </p:cNvSpPr>
            <p:nvPr/>
          </p:nvSpPr>
          <p:spPr bwMode="auto">
            <a:xfrm flipH="1">
              <a:off x="167" y="1734"/>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02" name="Line 1195"/>
            <p:cNvSpPr>
              <a:spLocks noChangeShapeType="1"/>
            </p:cNvSpPr>
            <p:nvPr/>
          </p:nvSpPr>
          <p:spPr bwMode="auto">
            <a:xfrm flipH="1">
              <a:off x="167" y="1615"/>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03" name="Rectangle 1196"/>
            <p:cNvSpPr>
              <a:spLocks noChangeArrowheads="1"/>
            </p:cNvSpPr>
            <p:nvPr/>
          </p:nvSpPr>
          <p:spPr bwMode="auto">
            <a:xfrm>
              <a:off x="90" y="1584"/>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50</a:t>
              </a:r>
              <a:endParaRPr lang="en-US" altLang="en-US" sz="2667"/>
            </a:p>
          </p:txBody>
        </p:sp>
        <p:sp>
          <p:nvSpPr>
            <p:cNvPr id="1004" name="Line 1197"/>
            <p:cNvSpPr>
              <a:spLocks noChangeShapeType="1"/>
            </p:cNvSpPr>
            <p:nvPr/>
          </p:nvSpPr>
          <p:spPr bwMode="auto">
            <a:xfrm flipH="1">
              <a:off x="167" y="1495"/>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06" name="Line 1199"/>
            <p:cNvSpPr>
              <a:spLocks noChangeShapeType="1"/>
            </p:cNvSpPr>
            <p:nvPr/>
          </p:nvSpPr>
          <p:spPr bwMode="auto">
            <a:xfrm flipH="1">
              <a:off x="167" y="1375"/>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07" name="Rectangle 1200"/>
            <p:cNvSpPr>
              <a:spLocks noChangeArrowheads="1"/>
            </p:cNvSpPr>
            <p:nvPr/>
          </p:nvSpPr>
          <p:spPr bwMode="auto">
            <a:xfrm>
              <a:off x="90" y="1344"/>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60</a:t>
              </a:r>
              <a:endParaRPr lang="en-US" altLang="en-US" sz="2667" dirty="0"/>
            </a:p>
          </p:txBody>
        </p:sp>
        <p:sp>
          <p:nvSpPr>
            <p:cNvPr id="1008" name="Line 1201"/>
            <p:cNvSpPr>
              <a:spLocks noChangeShapeType="1"/>
            </p:cNvSpPr>
            <p:nvPr/>
          </p:nvSpPr>
          <p:spPr bwMode="auto">
            <a:xfrm flipH="1">
              <a:off x="167" y="1255"/>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10" name="Line 1203"/>
            <p:cNvSpPr>
              <a:spLocks noChangeShapeType="1"/>
            </p:cNvSpPr>
            <p:nvPr/>
          </p:nvSpPr>
          <p:spPr bwMode="auto">
            <a:xfrm flipH="1">
              <a:off x="167" y="1136"/>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11" name="Rectangle 1204"/>
            <p:cNvSpPr>
              <a:spLocks noChangeArrowheads="1"/>
            </p:cNvSpPr>
            <p:nvPr/>
          </p:nvSpPr>
          <p:spPr bwMode="auto">
            <a:xfrm>
              <a:off x="90" y="1105"/>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70</a:t>
              </a:r>
              <a:endParaRPr lang="en-US" altLang="en-US" sz="2667"/>
            </a:p>
          </p:txBody>
        </p:sp>
        <p:sp>
          <p:nvSpPr>
            <p:cNvPr id="1012" name="Line 1205"/>
            <p:cNvSpPr>
              <a:spLocks noChangeShapeType="1"/>
            </p:cNvSpPr>
            <p:nvPr/>
          </p:nvSpPr>
          <p:spPr bwMode="auto">
            <a:xfrm flipH="1">
              <a:off x="167" y="1016"/>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14" name="Line 1207"/>
            <p:cNvSpPr>
              <a:spLocks noChangeShapeType="1"/>
            </p:cNvSpPr>
            <p:nvPr/>
          </p:nvSpPr>
          <p:spPr bwMode="auto">
            <a:xfrm flipH="1">
              <a:off x="167" y="896"/>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15" name="Rectangle 1208"/>
            <p:cNvSpPr>
              <a:spLocks noChangeArrowheads="1"/>
            </p:cNvSpPr>
            <p:nvPr/>
          </p:nvSpPr>
          <p:spPr bwMode="auto">
            <a:xfrm>
              <a:off x="90" y="866"/>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80</a:t>
              </a:r>
              <a:endParaRPr lang="en-US" altLang="en-US" sz="2667"/>
            </a:p>
          </p:txBody>
        </p:sp>
        <p:sp>
          <p:nvSpPr>
            <p:cNvPr id="1016" name="Line 1209"/>
            <p:cNvSpPr>
              <a:spLocks noChangeShapeType="1"/>
            </p:cNvSpPr>
            <p:nvPr/>
          </p:nvSpPr>
          <p:spPr bwMode="auto">
            <a:xfrm flipH="1">
              <a:off x="167" y="776"/>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18" name="Line 1211"/>
            <p:cNvSpPr>
              <a:spLocks noChangeShapeType="1"/>
            </p:cNvSpPr>
            <p:nvPr/>
          </p:nvSpPr>
          <p:spPr bwMode="auto">
            <a:xfrm flipH="1">
              <a:off x="167" y="657"/>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19" name="Rectangle 1212"/>
            <p:cNvSpPr>
              <a:spLocks noChangeArrowheads="1"/>
            </p:cNvSpPr>
            <p:nvPr/>
          </p:nvSpPr>
          <p:spPr bwMode="auto">
            <a:xfrm>
              <a:off x="90" y="626"/>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90</a:t>
              </a:r>
              <a:endParaRPr lang="en-US" altLang="en-US" sz="2667"/>
            </a:p>
          </p:txBody>
        </p:sp>
        <p:sp>
          <p:nvSpPr>
            <p:cNvPr id="1020" name="Line 1213"/>
            <p:cNvSpPr>
              <a:spLocks noChangeShapeType="1"/>
            </p:cNvSpPr>
            <p:nvPr/>
          </p:nvSpPr>
          <p:spPr bwMode="auto">
            <a:xfrm flipH="1">
              <a:off x="167" y="537"/>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22" name="Line 1215"/>
            <p:cNvSpPr>
              <a:spLocks noChangeShapeType="1"/>
            </p:cNvSpPr>
            <p:nvPr/>
          </p:nvSpPr>
          <p:spPr bwMode="auto">
            <a:xfrm flipH="1">
              <a:off x="167" y="417"/>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23" name="Rectangle 1216"/>
            <p:cNvSpPr>
              <a:spLocks noChangeArrowheads="1"/>
            </p:cNvSpPr>
            <p:nvPr/>
          </p:nvSpPr>
          <p:spPr bwMode="auto">
            <a:xfrm>
              <a:off x="65" y="387"/>
              <a:ext cx="7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100</a:t>
              </a:r>
              <a:endParaRPr lang="en-US" altLang="en-US" sz="2667"/>
            </a:p>
          </p:txBody>
        </p:sp>
        <p:sp>
          <p:nvSpPr>
            <p:cNvPr id="1024" name="Rectangle 1217"/>
            <p:cNvSpPr>
              <a:spLocks noChangeArrowheads="1"/>
            </p:cNvSpPr>
            <p:nvPr/>
          </p:nvSpPr>
          <p:spPr bwMode="auto">
            <a:xfrm rot="16200000">
              <a:off x="-198" y="1577"/>
              <a:ext cx="437" cy="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Relative Abundance</a:t>
              </a:r>
              <a:endParaRPr lang="en-US" altLang="en-US" sz="2667" dirty="0"/>
            </a:p>
          </p:txBody>
        </p:sp>
        <p:sp>
          <p:nvSpPr>
            <p:cNvPr id="1025" name="Freeform 1218"/>
            <p:cNvSpPr>
              <a:spLocks/>
            </p:cNvSpPr>
            <p:nvPr/>
          </p:nvSpPr>
          <p:spPr bwMode="auto">
            <a:xfrm>
              <a:off x="194" y="417"/>
              <a:ext cx="1330" cy="2392"/>
            </a:xfrm>
            <a:custGeom>
              <a:avLst/>
              <a:gdLst>
                <a:gd name="T0" fmla="*/ 2 w 433"/>
                <a:gd name="T1" fmla="*/ 778 h 779"/>
                <a:gd name="T2" fmla="*/ 6 w 433"/>
                <a:gd name="T3" fmla="*/ 779 h 779"/>
                <a:gd name="T4" fmla="*/ 10 w 433"/>
                <a:gd name="T5" fmla="*/ 779 h 779"/>
                <a:gd name="T6" fmla="*/ 14 w 433"/>
                <a:gd name="T7" fmla="*/ 779 h 779"/>
                <a:gd name="T8" fmla="*/ 17 w 433"/>
                <a:gd name="T9" fmla="*/ 779 h 779"/>
                <a:gd name="T10" fmla="*/ 21 w 433"/>
                <a:gd name="T11" fmla="*/ 779 h 779"/>
                <a:gd name="T12" fmla="*/ 26 w 433"/>
                <a:gd name="T13" fmla="*/ 779 h 779"/>
                <a:gd name="T14" fmla="*/ 29 w 433"/>
                <a:gd name="T15" fmla="*/ 779 h 779"/>
                <a:gd name="T16" fmla="*/ 33 w 433"/>
                <a:gd name="T17" fmla="*/ 779 h 779"/>
                <a:gd name="T18" fmla="*/ 37 w 433"/>
                <a:gd name="T19" fmla="*/ 779 h 779"/>
                <a:gd name="T20" fmla="*/ 40 w 433"/>
                <a:gd name="T21" fmla="*/ 779 h 779"/>
                <a:gd name="T22" fmla="*/ 45 w 433"/>
                <a:gd name="T23" fmla="*/ 779 h 779"/>
                <a:gd name="T24" fmla="*/ 49 w 433"/>
                <a:gd name="T25" fmla="*/ 779 h 779"/>
                <a:gd name="T26" fmla="*/ 54 w 433"/>
                <a:gd name="T27" fmla="*/ 779 h 779"/>
                <a:gd name="T28" fmla="*/ 56 w 433"/>
                <a:gd name="T29" fmla="*/ 779 h 779"/>
                <a:gd name="T30" fmla="*/ 60 w 433"/>
                <a:gd name="T31" fmla="*/ 779 h 779"/>
                <a:gd name="T32" fmla="*/ 64 w 433"/>
                <a:gd name="T33" fmla="*/ 779 h 779"/>
                <a:gd name="T34" fmla="*/ 68 w 433"/>
                <a:gd name="T35" fmla="*/ 779 h 779"/>
                <a:gd name="T36" fmla="*/ 72 w 433"/>
                <a:gd name="T37" fmla="*/ 779 h 779"/>
                <a:gd name="T38" fmla="*/ 76 w 433"/>
                <a:gd name="T39" fmla="*/ 779 h 779"/>
                <a:gd name="T40" fmla="*/ 81 w 433"/>
                <a:gd name="T41" fmla="*/ 779 h 779"/>
                <a:gd name="T42" fmla="*/ 85 w 433"/>
                <a:gd name="T43" fmla="*/ 779 h 779"/>
                <a:gd name="T44" fmla="*/ 89 w 433"/>
                <a:gd name="T45" fmla="*/ 779 h 779"/>
                <a:gd name="T46" fmla="*/ 94 w 433"/>
                <a:gd name="T47" fmla="*/ 779 h 779"/>
                <a:gd name="T48" fmla="*/ 99 w 433"/>
                <a:gd name="T49" fmla="*/ 779 h 779"/>
                <a:gd name="T50" fmla="*/ 103 w 433"/>
                <a:gd name="T51" fmla="*/ 779 h 779"/>
                <a:gd name="T52" fmla="*/ 107 w 433"/>
                <a:gd name="T53" fmla="*/ 779 h 779"/>
                <a:gd name="T54" fmla="*/ 117 w 433"/>
                <a:gd name="T55" fmla="*/ 737 h 779"/>
                <a:gd name="T56" fmla="*/ 122 w 433"/>
                <a:gd name="T57" fmla="*/ 760 h 779"/>
                <a:gd name="T58" fmla="*/ 128 w 433"/>
                <a:gd name="T59" fmla="*/ 770 h 779"/>
                <a:gd name="T60" fmla="*/ 137 w 433"/>
                <a:gd name="T61" fmla="*/ 767 h 779"/>
                <a:gd name="T62" fmla="*/ 142 w 433"/>
                <a:gd name="T63" fmla="*/ 771 h 779"/>
                <a:gd name="T64" fmla="*/ 149 w 433"/>
                <a:gd name="T65" fmla="*/ 734 h 779"/>
                <a:gd name="T66" fmla="*/ 154 w 433"/>
                <a:gd name="T67" fmla="*/ 566 h 779"/>
                <a:gd name="T68" fmla="*/ 162 w 433"/>
                <a:gd name="T69" fmla="*/ 691 h 779"/>
                <a:gd name="T70" fmla="*/ 174 w 433"/>
                <a:gd name="T71" fmla="*/ 728 h 779"/>
                <a:gd name="T72" fmla="*/ 187 w 433"/>
                <a:gd name="T73" fmla="*/ 752 h 779"/>
                <a:gd name="T74" fmla="*/ 197 w 433"/>
                <a:gd name="T75" fmla="*/ 0 h 779"/>
                <a:gd name="T76" fmla="*/ 206 w 433"/>
                <a:gd name="T77" fmla="*/ 634 h 779"/>
                <a:gd name="T78" fmla="*/ 214 w 433"/>
                <a:gd name="T79" fmla="*/ 746 h 779"/>
                <a:gd name="T80" fmla="*/ 225 w 433"/>
                <a:gd name="T81" fmla="*/ 768 h 779"/>
                <a:gd name="T82" fmla="*/ 237 w 433"/>
                <a:gd name="T83" fmla="*/ 769 h 779"/>
                <a:gd name="T84" fmla="*/ 249 w 433"/>
                <a:gd name="T85" fmla="*/ 779 h 779"/>
                <a:gd name="T86" fmla="*/ 260 w 433"/>
                <a:gd name="T87" fmla="*/ 776 h 779"/>
                <a:gd name="T88" fmla="*/ 271 w 433"/>
                <a:gd name="T89" fmla="*/ 779 h 779"/>
                <a:gd name="T90" fmla="*/ 279 w 433"/>
                <a:gd name="T91" fmla="*/ 779 h 779"/>
                <a:gd name="T92" fmla="*/ 290 w 433"/>
                <a:gd name="T93" fmla="*/ 761 h 779"/>
                <a:gd name="T94" fmla="*/ 296 w 433"/>
                <a:gd name="T95" fmla="*/ 779 h 779"/>
                <a:gd name="T96" fmla="*/ 307 w 433"/>
                <a:gd name="T97" fmla="*/ 771 h 779"/>
                <a:gd name="T98" fmla="*/ 319 w 433"/>
                <a:gd name="T99" fmla="*/ 767 h 779"/>
                <a:gd name="T100" fmla="*/ 332 w 433"/>
                <a:gd name="T101" fmla="*/ 774 h 779"/>
                <a:gd name="T102" fmla="*/ 344 w 433"/>
                <a:gd name="T103" fmla="*/ 779 h 779"/>
                <a:gd name="T104" fmla="*/ 355 w 433"/>
                <a:gd name="T105" fmla="*/ 779 h 779"/>
                <a:gd name="T106" fmla="*/ 367 w 433"/>
                <a:gd name="T107" fmla="*/ 779 h 779"/>
                <a:gd name="T108" fmla="*/ 378 w 433"/>
                <a:gd name="T109" fmla="*/ 779 h 779"/>
                <a:gd name="T110" fmla="*/ 383 w 433"/>
                <a:gd name="T111" fmla="*/ 779 h 779"/>
                <a:gd name="T112" fmla="*/ 391 w 433"/>
                <a:gd name="T113" fmla="*/ 779 h 779"/>
                <a:gd name="T114" fmla="*/ 402 w 433"/>
                <a:gd name="T115" fmla="*/ 779 h 779"/>
                <a:gd name="T116" fmla="*/ 413 w 433"/>
                <a:gd name="T117" fmla="*/ 779 h 779"/>
                <a:gd name="T118" fmla="*/ 426 w 433"/>
                <a:gd name="T119" fmla="*/ 779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3" h="779">
                  <a:moveTo>
                    <a:pt x="0" y="778"/>
                  </a:moveTo>
                  <a:lnTo>
                    <a:pt x="0" y="778"/>
                  </a:lnTo>
                  <a:lnTo>
                    <a:pt x="1" y="779"/>
                  </a:lnTo>
                  <a:lnTo>
                    <a:pt x="2" y="778"/>
                  </a:lnTo>
                  <a:lnTo>
                    <a:pt x="3" y="778"/>
                  </a:lnTo>
                  <a:lnTo>
                    <a:pt x="4" y="779"/>
                  </a:lnTo>
                  <a:lnTo>
                    <a:pt x="5" y="779"/>
                  </a:lnTo>
                  <a:lnTo>
                    <a:pt x="6" y="779"/>
                  </a:lnTo>
                  <a:lnTo>
                    <a:pt x="8" y="779"/>
                  </a:lnTo>
                  <a:lnTo>
                    <a:pt x="9" y="779"/>
                  </a:lnTo>
                  <a:lnTo>
                    <a:pt x="10" y="779"/>
                  </a:lnTo>
                  <a:lnTo>
                    <a:pt x="10" y="779"/>
                  </a:lnTo>
                  <a:lnTo>
                    <a:pt x="11" y="779"/>
                  </a:lnTo>
                  <a:lnTo>
                    <a:pt x="12" y="779"/>
                  </a:lnTo>
                  <a:lnTo>
                    <a:pt x="13" y="779"/>
                  </a:lnTo>
                  <a:lnTo>
                    <a:pt x="14" y="779"/>
                  </a:lnTo>
                  <a:lnTo>
                    <a:pt x="15" y="779"/>
                  </a:lnTo>
                  <a:lnTo>
                    <a:pt x="16" y="779"/>
                  </a:lnTo>
                  <a:lnTo>
                    <a:pt x="16" y="779"/>
                  </a:lnTo>
                  <a:lnTo>
                    <a:pt x="17" y="779"/>
                  </a:lnTo>
                  <a:lnTo>
                    <a:pt x="18" y="779"/>
                  </a:lnTo>
                  <a:lnTo>
                    <a:pt x="19" y="779"/>
                  </a:lnTo>
                  <a:lnTo>
                    <a:pt x="20" y="779"/>
                  </a:lnTo>
                  <a:lnTo>
                    <a:pt x="21" y="779"/>
                  </a:lnTo>
                  <a:lnTo>
                    <a:pt x="22" y="779"/>
                  </a:lnTo>
                  <a:lnTo>
                    <a:pt x="23" y="779"/>
                  </a:lnTo>
                  <a:lnTo>
                    <a:pt x="24" y="779"/>
                  </a:lnTo>
                  <a:lnTo>
                    <a:pt x="26" y="779"/>
                  </a:lnTo>
                  <a:lnTo>
                    <a:pt x="26" y="779"/>
                  </a:lnTo>
                  <a:lnTo>
                    <a:pt x="26" y="779"/>
                  </a:lnTo>
                  <a:lnTo>
                    <a:pt x="28" y="779"/>
                  </a:lnTo>
                  <a:lnTo>
                    <a:pt x="29" y="779"/>
                  </a:lnTo>
                  <a:lnTo>
                    <a:pt x="30" y="779"/>
                  </a:lnTo>
                  <a:lnTo>
                    <a:pt x="31" y="779"/>
                  </a:lnTo>
                  <a:lnTo>
                    <a:pt x="32" y="779"/>
                  </a:lnTo>
                  <a:lnTo>
                    <a:pt x="33" y="779"/>
                  </a:lnTo>
                  <a:lnTo>
                    <a:pt x="34" y="779"/>
                  </a:lnTo>
                  <a:lnTo>
                    <a:pt x="35" y="779"/>
                  </a:lnTo>
                  <a:lnTo>
                    <a:pt x="36" y="779"/>
                  </a:lnTo>
                  <a:lnTo>
                    <a:pt x="37" y="779"/>
                  </a:lnTo>
                  <a:lnTo>
                    <a:pt x="38" y="779"/>
                  </a:lnTo>
                  <a:lnTo>
                    <a:pt x="39" y="779"/>
                  </a:lnTo>
                  <a:lnTo>
                    <a:pt x="39" y="779"/>
                  </a:lnTo>
                  <a:lnTo>
                    <a:pt x="40" y="779"/>
                  </a:lnTo>
                  <a:lnTo>
                    <a:pt x="41" y="779"/>
                  </a:lnTo>
                  <a:lnTo>
                    <a:pt x="42" y="779"/>
                  </a:lnTo>
                  <a:lnTo>
                    <a:pt x="43" y="779"/>
                  </a:lnTo>
                  <a:lnTo>
                    <a:pt x="45" y="779"/>
                  </a:lnTo>
                  <a:lnTo>
                    <a:pt x="46" y="779"/>
                  </a:lnTo>
                  <a:lnTo>
                    <a:pt x="47" y="779"/>
                  </a:lnTo>
                  <a:lnTo>
                    <a:pt x="48" y="779"/>
                  </a:lnTo>
                  <a:lnTo>
                    <a:pt x="49" y="779"/>
                  </a:lnTo>
                  <a:lnTo>
                    <a:pt x="50" y="779"/>
                  </a:lnTo>
                  <a:lnTo>
                    <a:pt x="51" y="779"/>
                  </a:lnTo>
                  <a:lnTo>
                    <a:pt x="52" y="779"/>
                  </a:lnTo>
                  <a:lnTo>
                    <a:pt x="54" y="779"/>
                  </a:lnTo>
                  <a:lnTo>
                    <a:pt x="54" y="779"/>
                  </a:lnTo>
                  <a:lnTo>
                    <a:pt x="54" y="779"/>
                  </a:lnTo>
                  <a:lnTo>
                    <a:pt x="55" y="779"/>
                  </a:lnTo>
                  <a:lnTo>
                    <a:pt x="56" y="779"/>
                  </a:lnTo>
                  <a:lnTo>
                    <a:pt x="58" y="779"/>
                  </a:lnTo>
                  <a:lnTo>
                    <a:pt x="58" y="779"/>
                  </a:lnTo>
                  <a:lnTo>
                    <a:pt x="58" y="779"/>
                  </a:lnTo>
                  <a:lnTo>
                    <a:pt x="60" y="779"/>
                  </a:lnTo>
                  <a:lnTo>
                    <a:pt x="61" y="779"/>
                  </a:lnTo>
                  <a:lnTo>
                    <a:pt x="62" y="779"/>
                  </a:lnTo>
                  <a:lnTo>
                    <a:pt x="63" y="779"/>
                  </a:lnTo>
                  <a:lnTo>
                    <a:pt x="64" y="779"/>
                  </a:lnTo>
                  <a:lnTo>
                    <a:pt x="65" y="779"/>
                  </a:lnTo>
                  <a:lnTo>
                    <a:pt x="66" y="779"/>
                  </a:lnTo>
                  <a:lnTo>
                    <a:pt x="67" y="779"/>
                  </a:lnTo>
                  <a:lnTo>
                    <a:pt x="68" y="779"/>
                  </a:lnTo>
                  <a:lnTo>
                    <a:pt x="69" y="779"/>
                  </a:lnTo>
                  <a:lnTo>
                    <a:pt x="70" y="779"/>
                  </a:lnTo>
                  <a:lnTo>
                    <a:pt x="71" y="779"/>
                  </a:lnTo>
                  <a:lnTo>
                    <a:pt x="72" y="779"/>
                  </a:lnTo>
                  <a:lnTo>
                    <a:pt x="73" y="778"/>
                  </a:lnTo>
                  <a:lnTo>
                    <a:pt x="74" y="779"/>
                  </a:lnTo>
                  <a:lnTo>
                    <a:pt x="75" y="779"/>
                  </a:lnTo>
                  <a:lnTo>
                    <a:pt x="76" y="779"/>
                  </a:lnTo>
                  <a:lnTo>
                    <a:pt x="77" y="779"/>
                  </a:lnTo>
                  <a:lnTo>
                    <a:pt x="79" y="779"/>
                  </a:lnTo>
                  <a:lnTo>
                    <a:pt x="80" y="779"/>
                  </a:lnTo>
                  <a:lnTo>
                    <a:pt x="81" y="779"/>
                  </a:lnTo>
                  <a:lnTo>
                    <a:pt x="82" y="779"/>
                  </a:lnTo>
                  <a:lnTo>
                    <a:pt x="83" y="779"/>
                  </a:lnTo>
                  <a:lnTo>
                    <a:pt x="84" y="779"/>
                  </a:lnTo>
                  <a:lnTo>
                    <a:pt x="85" y="779"/>
                  </a:lnTo>
                  <a:lnTo>
                    <a:pt x="86" y="779"/>
                  </a:lnTo>
                  <a:lnTo>
                    <a:pt x="87" y="779"/>
                  </a:lnTo>
                  <a:lnTo>
                    <a:pt x="88" y="779"/>
                  </a:lnTo>
                  <a:lnTo>
                    <a:pt x="89" y="779"/>
                  </a:lnTo>
                  <a:lnTo>
                    <a:pt x="90" y="779"/>
                  </a:lnTo>
                  <a:lnTo>
                    <a:pt x="92" y="779"/>
                  </a:lnTo>
                  <a:lnTo>
                    <a:pt x="93" y="779"/>
                  </a:lnTo>
                  <a:lnTo>
                    <a:pt x="94" y="779"/>
                  </a:lnTo>
                  <a:lnTo>
                    <a:pt x="95" y="779"/>
                  </a:lnTo>
                  <a:lnTo>
                    <a:pt x="96" y="779"/>
                  </a:lnTo>
                  <a:lnTo>
                    <a:pt x="98" y="779"/>
                  </a:lnTo>
                  <a:lnTo>
                    <a:pt x="99" y="779"/>
                  </a:lnTo>
                  <a:lnTo>
                    <a:pt x="100" y="779"/>
                  </a:lnTo>
                  <a:lnTo>
                    <a:pt x="101" y="779"/>
                  </a:lnTo>
                  <a:lnTo>
                    <a:pt x="102" y="779"/>
                  </a:lnTo>
                  <a:lnTo>
                    <a:pt x="103" y="779"/>
                  </a:lnTo>
                  <a:lnTo>
                    <a:pt x="104" y="779"/>
                  </a:lnTo>
                  <a:lnTo>
                    <a:pt x="105" y="779"/>
                  </a:lnTo>
                  <a:lnTo>
                    <a:pt x="106" y="779"/>
                  </a:lnTo>
                  <a:lnTo>
                    <a:pt x="107" y="779"/>
                  </a:lnTo>
                  <a:lnTo>
                    <a:pt x="109" y="778"/>
                  </a:lnTo>
                  <a:lnTo>
                    <a:pt x="110" y="775"/>
                  </a:lnTo>
                  <a:lnTo>
                    <a:pt x="113" y="751"/>
                  </a:lnTo>
                  <a:lnTo>
                    <a:pt x="117" y="737"/>
                  </a:lnTo>
                  <a:lnTo>
                    <a:pt x="118" y="745"/>
                  </a:lnTo>
                  <a:lnTo>
                    <a:pt x="120" y="750"/>
                  </a:lnTo>
                  <a:lnTo>
                    <a:pt x="121" y="755"/>
                  </a:lnTo>
                  <a:lnTo>
                    <a:pt x="122" y="760"/>
                  </a:lnTo>
                  <a:lnTo>
                    <a:pt x="123" y="762"/>
                  </a:lnTo>
                  <a:lnTo>
                    <a:pt x="125" y="765"/>
                  </a:lnTo>
                  <a:lnTo>
                    <a:pt x="127" y="764"/>
                  </a:lnTo>
                  <a:lnTo>
                    <a:pt x="128" y="770"/>
                  </a:lnTo>
                  <a:lnTo>
                    <a:pt x="131" y="768"/>
                  </a:lnTo>
                  <a:lnTo>
                    <a:pt x="134" y="768"/>
                  </a:lnTo>
                  <a:lnTo>
                    <a:pt x="136" y="766"/>
                  </a:lnTo>
                  <a:lnTo>
                    <a:pt x="137" y="767"/>
                  </a:lnTo>
                  <a:lnTo>
                    <a:pt x="138" y="769"/>
                  </a:lnTo>
                  <a:lnTo>
                    <a:pt x="140" y="770"/>
                  </a:lnTo>
                  <a:lnTo>
                    <a:pt x="141" y="769"/>
                  </a:lnTo>
                  <a:lnTo>
                    <a:pt x="142" y="771"/>
                  </a:lnTo>
                  <a:lnTo>
                    <a:pt x="143" y="766"/>
                  </a:lnTo>
                  <a:lnTo>
                    <a:pt x="146" y="756"/>
                  </a:lnTo>
                  <a:lnTo>
                    <a:pt x="147" y="750"/>
                  </a:lnTo>
                  <a:lnTo>
                    <a:pt x="149" y="734"/>
                  </a:lnTo>
                  <a:lnTo>
                    <a:pt x="150" y="713"/>
                  </a:lnTo>
                  <a:lnTo>
                    <a:pt x="152" y="669"/>
                  </a:lnTo>
                  <a:lnTo>
                    <a:pt x="153" y="602"/>
                  </a:lnTo>
                  <a:lnTo>
                    <a:pt x="154" y="566"/>
                  </a:lnTo>
                  <a:lnTo>
                    <a:pt x="156" y="563"/>
                  </a:lnTo>
                  <a:lnTo>
                    <a:pt x="157" y="568"/>
                  </a:lnTo>
                  <a:lnTo>
                    <a:pt x="159" y="634"/>
                  </a:lnTo>
                  <a:lnTo>
                    <a:pt x="162" y="691"/>
                  </a:lnTo>
                  <a:lnTo>
                    <a:pt x="165" y="700"/>
                  </a:lnTo>
                  <a:lnTo>
                    <a:pt x="169" y="721"/>
                  </a:lnTo>
                  <a:lnTo>
                    <a:pt x="171" y="729"/>
                  </a:lnTo>
                  <a:lnTo>
                    <a:pt x="174" y="728"/>
                  </a:lnTo>
                  <a:lnTo>
                    <a:pt x="177" y="730"/>
                  </a:lnTo>
                  <a:lnTo>
                    <a:pt x="180" y="726"/>
                  </a:lnTo>
                  <a:lnTo>
                    <a:pt x="183" y="736"/>
                  </a:lnTo>
                  <a:lnTo>
                    <a:pt x="187" y="752"/>
                  </a:lnTo>
                  <a:lnTo>
                    <a:pt x="189" y="725"/>
                  </a:lnTo>
                  <a:lnTo>
                    <a:pt x="191" y="602"/>
                  </a:lnTo>
                  <a:lnTo>
                    <a:pt x="194" y="204"/>
                  </a:lnTo>
                  <a:lnTo>
                    <a:pt x="197" y="0"/>
                  </a:lnTo>
                  <a:lnTo>
                    <a:pt x="200" y="258"/>
                  </a:lnTo>
                  <a:lnTo>
                    <a:pt x="201" y="352"/>
                  </a:lnTo>
                  <a:lnTo>
                    <a:pt x="204" y="575"/>
                  </a:lnTo>
                  <a:lnTo>
                    <a:pt x="206" y="634"/>
                  </a:lnTo>
                  <a:lnTo>
                    <a:pt x="208" y="686"/>
                  </a:lnTo>
                  <a:lnTo>
                    <a:pt x="211" y="713"/>
                  </a:lnTo>
                  <a:lnTo>
                    <a:pt x="213" y="732"/>
                  </a:lnTo>
                  <a:lnTo>
                    <a:pt x="214" y="746"/>
                  </a:lnTo>
                  <a:lnTo>
                    <a:pt x="216" y="754"/>
                  </a:lnTo>
                  <a:lnTo>
                    <a:pt x="219" y="765"/>
                  </a:lnTo>
                  <a:lnTo>
                    <a:pt x="222" y="767"/>
                  </a:lnTo>
                  <a:lnTo>
                    <a:pt x="225" y="768"/>
                  </a:lnTo>
                  <a:lnTo>
                    <a:pt x="228" y="772"/>
                  </a:lnTo>
                  <a:lnTo>
                    <a:pt x="231" y="771"/>
                  </a:lnTo>
                  <a:lnTo>
                    <a:pt x="234" y="768"/>
                  </a:lnTo>
                  <a:lnTo>
                    <a:pt x="237" y="769"/>
                  </a:lnTo>
                  <a:lnTo>
                    <a:pt x="240" y="777"/>
                  </a:lnTo>
                  <a:lnTo>
                    <a:pt x="243" y="779"/>
                  </a:lnTo>
                  <a:lnTo>
                    <a:pt x="246" y="768"/>
                  </a:lnTo>
                  <a:lnTo>
                    <a:pt x="249" y="779"/>
                  </a:lnTo>
                  <a:lnTo>
                    <a:pt x="252" y="779"/>
                  </a:lnTo>
                  <a:lnTo>
                    <a:pt x="253" y="779"/>
                  </a:lnTo>
                  <a:lnTo>
                    <a:pt x="256" y="777"/>
                  </a:lnTo>
                  <a:lnTo>
                    <a:pt x="260" y="776"/>
                  </a:lnTo>
                  <a:lnTo>
                    <a:pt x="263" y="777"/>
                  </a:lnTo>
                  <a:lnTo>
                    <a:pt x="266" y="779"/>
                  </a:lnTo>
                  <a:lnTo>
                    <a:pt x="269" y="779"/>
                  </a:lnTo>
                  <a:lnTo>
                    <a:pt x="271" y="779"/>
                  </a:lnTo>
                  <a:lnTo>
                    <a:pt x="272" y="779"/>
                  </a:lnTo>
                  <a:lnTo>
                    <a:pt x="275" y="779"/>
                  </a:lnTo>
                  <a:lnTo>
                    <a:pt x="276" y="779"/>
                  </a:lnTo>
                  <a:lnTo>
                    <a:pt x="279" y="779"/>
                  </a:lnTo>
                  <a:lnTo>
                    <a:pt x="282" y="779"/>
                  </a:lnTo>
                  <a:lnTo>
                    <a:pt x="285" y="775"/>
                  </a:lnTo>
                  <a:lnTo>
                    <a:pt x="288" y="771"/>
                  </a:lnTo>
                  <a:lnTo>
                    <a:pt x="290" y="761"/>
                  </a:lnTo>
                  <a:lnTo>
                    <a:pt x="291" y="773"/>
                  </a:lnTo>
                  <a:lnTo>
                    <a:pt x="293" y="779"/>
                  </a:lnTo>
                  <a:lnTo>
                    <a:pt x="294" y="773"/>
                  </a:lnTo>
                  <a:lnTo>
                    <a:pt x="296" y="779"/>
                  </a:lnTo>
                  <a:lnTo>
                    <a:pt x="298" y="779"/>
                  </a:lnTo>
                  <a:lnTo>
                    <a:pt x="301" y="779"/>
                  </a:lnTo>
                  <a:lnTo>
                    <a:pt x="304" y="775"/>
                  </a:lnTo>
                  <a:lnTo>
                    <a:pt x="307" y="771"/>
                  </a:lnTo>
                  <a:lnTo>
                    <a:pt x="310" y="762"/>
                  </a:lnTo>
                  <a:lnTo>
                    <a:pt x="313" y="752"/>
                  </a:lnTo>
                  <a:lnTo>
                    <a:pt x="316" y="757"/>
                  </a:lnTo>
                  <a:lnTo>
                    <a:pt x="319" y="767"/>
                  </a:lnTo>
                  <a:lnTo>
                    <a:pt x="323" y="771"/>
                  </a:lnTo>
                  <a:lnTo>
                    <a:pt x="326" y="768"/>
                  </a:lnTo>
                  <a:lnTo>
                    <a:pt x="329" y="772"/>
                  </a:lnTo>
                  <a:lnTo>
                    <a:pt x="332" y="774"/>
                  </a:lnTo>
                  <a:lnTo>
                    <a:pt x="335" y="774"/>
                  </a:lnTo>
                  <a:lnTo>
                    <a:pt x="338" y="775"/>
                  </a:lnTo>
                  <a:lnTo>
                    <a:pt x="341" y="774"/>
                  </a:lnTo>
                  <a:lnTo>
                    <a:pt x="344" y="779"/>
                  </a:lnTo>
                  <a:lnTo>
                    <a:pt x="346" y="779"/>
                  </a:lnTo>
                  <a:lnTo>
                    <a:pt x="349" y="774"/>
                  </a:lnTo>
                  <a:lnTo>
                    <a:pt x="352" y="779"/>
                  </a:lnTo>
                  <a:lnTo>
                    <a:pt x="355" y="779"/>
                  </a:lnTo>
                  <a:lnTo>
                    <a:pt x="358" y="775"/>
                  </a:lnTo>
                  <a:lnTo>
                    <a:pt x="361" y="779"/>
                  </a:lnTo>
                  <a:lnTo>
                    <a:pt x="364" y="779"/>
                  </a:lnTo>
                  <a:lnTo>
                    <a:pt x="367" y="779"/>
                  </a:lnTo>
                  <a:lnTo>
                    <a:pt x="370" y="779"/>
                  </a:lnTo>
                  <a:lnTo>
                    <a:pt x="373" y="779"/>
                  </a:lnTo>
                  <a:lnTo>
                    <a:pt x="376" y="779"/>
                  </a:lnTo>
                  <a:lnTo>
                    <a:pt x="378" y="779"/>
                  </a:lnTo>
                  <a:lnTo>
                    <a:pt x="379" y="779"/>
                  </a:lnTo>
                  <a:lnTo>
                    <a:pt x="380" y="779"/>
                  </a:lnTo>
                  <a:lnTo>
                    <a:pt x="381" y="779"/>
                  </a:lnTo>
                  <a:lnTo>
                    <a:pt x="383" y="779"/>
                  </a:lnTo>
                  <a:lnTo>
                    <a:pt x="384" y="779"/>
                  </a:lnTo>
                  <a:lnTo>
                    <a:pt x="386" y="779"/>
                  </a:lnTo>
                  <a:lnTo>
                    <a:pt x="388" y="779"/>
                  </a:lnTo>
                  <a:lnTo>
                    <a:pt x="391" y="779"/>
                  </a:lnTo>
                  <a:lnTo>
                    <a:pt x="394" y="779"/>
                  </a:lnTo>
                  <a:lnTo>
                    <a:pt x="397" y="779"/>
                  </a:lnTo>
                  <a:lnTo>
                    <a:pt x="399" y="779"/>
                  </a:lnTo>
                  <a:lnTo>
                    <a:pt x="402" y="779"/>
                  </a:lnTo>
                  <a:lnTo>
                    <a:pt x="405" y="779"/>
                  </a:lnTo>
                  <a:lnTo>
                    <a:pt x="409" y="779"/>
                  </a:lnTo>
                  <a:lnTo>
                    <a:pt x="411" y="779"/>
                  </a:lnTo>
                  <a:lnTo>
                    <a:pt x="413" y="779"/>
                  </a:lnTo>
                  <a:lnTo>
                    <a:pt x="416" y="778"/>
                  </a:lnTo>
                  <a:lnTo>
                    <a:pt x="419" y="779"/>
                  </a:lnTo>
                  <a:lnTo>
                    <a:pt x="422" y="776"/>
                  </a:lnTo>
                  <a:lnTo>
                    <a:pt x="426" y="779"/>
                  </a:lnTo>
                  <a:lnTo>
                    <a:pt x="429" y="779"/>
                  </a:lnTo>
                  <a:lnTo>
                    <a:pt x="432" y="779"/>
                  </a:lnTo>
                  <a:lnTo>
                    <a:pt x="433" y="779"/>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26" name="Rectangle 1219"/>
            <p:cNvSpPr>
              <a:spLocks noChangeArrowheads="1"/>
            </p:cNvSpPr>
            <p:nvPr/>
          </p:nvSpPr>
          <p:spPr bwMode="auto">
            <a:xfrm>
              <a:off x="741" y="339"/>
              <a:ext cx="12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933" dirty="0">
                  <a:solidFill>
                    <a:srgbClr val="000000"/>
                  </a:solidFill>
                </a:rPr>
                <a:t>15.26</a:t>
              </a:r>
              <a:endParaRPr lang="en-US" altLang="en-US" sz="3200" dirty="0"/>
            </a:p>
          </p:txBody>
        </p:sp>
        <p:sp>
          <p:nvSpPr>
            <p:cNvPr id="1027" name="Rectangle 1220"/>
            <p:cNvSpPr>
              <a:spLocks noChangeArrowheads="1"/>
            </p:cNvSpPr>
            <p:nvPr/>
          </p:nvSpPr>
          <p:spPr bwMode="auto">
            <a:xfrm>
              <a:off x="607" y="2063"/>
              <a:ext cx="12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933" dirty="0">
                  <a:solidFill>
                    <a:srgbClr val="000000"/>
                  </a:solidFill>
                </a:rPr>
                <a:t>14.77</a:t>
              </a:r>
              <a:endParaRPr lang="en-US" altLang="en-US" sz="3200" dirty="0"/>
            </a:p>
          </p:txBody>
        </p:sp>
        <p:sp>
          <p:nvSpPr>
            <p:cNvPr id="1028" name="Rectangle 1221"/>
            <p:cNvSpPr>
              <a:spLocks noChangeArrowheads="1"/>
            </p:cNvSpPr>
            <p:nvPr/>
          </p:nvSpPr>
          <p:spPr bwMode="auto">
            <a:xfrm>
              <a:off x="487" y="2597"/>
              <a:ext cx="12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933" dirty="0">
                  <a:solidFill>
                    <a:srgbClr val="000000"/>
                  </a:solidFill>
                </a:rPr>
                <a:t>14.30</a:t>
              </a:r>
              <a:endParaRPr lang="en-US" altLang="en-US" sz="3200" dirty="0"/>
            </a:p>
          </p:txBody>
        </p:sp>
        <p:sp>
          <p:nvSpPr>
            <p:cNvPr id="1037" name="Line 1230"/>
            <p:cNvSpPr>
              <a:spLocks noChangeShapeType="1"/>
            </p:cNvSpPr>
            <p:nvPr/>
          </p:nvSpPr>
          <p:spPr bwMode="auto">
            <a:xfrm flipV="1">
              <a:off x="200" y="2796"/>
              <a:ext cx="56" cy="3"/>
            </a:xfrm>
            <a:prstGeom prst="line">
              <a:avLst/>
            </a:prstGeom>
            <a:noFill/>
            <a:ln w="0">
              <a:solidFill>
                <a:srgbClr val="46B446"/>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39" name="Rectangle 1232"/>
            <p:cNvSpPr>
              <a:spLocks noChangeArrowheads="1"/>
            </p:cNvSpPr>
            <p:nvPr/>
          </p:nvSpPr>
          <p:spPr bwMode="auto">
            <a:xfrm>
              <a:off x="44" y="333"/>
              <a:ext cx="21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NL: 8.12E5</a:t>
              </a:r>
              <a:endParaRPr lang="en-US" altLang="en-US" sz="2667" dirty="0"/>
            </a:p>
          </p:txBody>
        </p:sp>
      </p:grpSp>
      <p:grpSp>
        <p:nvGrpSpPr>
          <p:cNvPr id="2" name="Group 1"/>
          <p:cNvGrpSpPr/>
          <p:nvPr/>
        </p:nvGrpSpPr>
        <p:grpSpPr>
          <a:xfrm>
            <a:off x="5613445" y="370943"/>
            <a:ext cx="6437315" cy="1979018"/>
            <a:chOff x="3655615" y="265954"/>
            <a:chExt cx="4827986" cy="1484264"/>
          </a:xfrm>
        </p:grpSpPr>
        <p:sp>
          <p:nvSpPr>
            <p:cNvPr id="791" name="Rectangle 659"/>
            <p:cNvSpPr>
              <a:spLocks noChangeArrowheads="1"/>
            </p:cNvSpPr>
            <p:nvPr/>
          </p:nvSpPr>
          <p:spPr bwMode="auto">
            <a:xfrm>
              <a:off x="3757612" y="295275"/>
              <a:ext cx="163506" cy="61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533" dirty="0">
                  <a:solidFill>
                    <a:srgbClr val="000096"/>
                  </a:solidFill>
                </a:rPr>
                <a:t>7.05E3</a:t>
              </a:r>
              <a:endParaRPr lang="en-US" altLang="en-US" sz="533" dirty="0"/>
            </a:p>
          </p:txBody>
        </p:sp>
        <p:sp>
          <p:nvSpPr>
            <p:cNvPr id="794" name="Line 662"/>
            <p:cNvSpPr>
              <a:spLocks noChangeShapeType="1"/>
            </p:cNvSpPr>
            <p:nvPr/>
          </p:nvSpPr>
          <p:spPr bwMode="auto">
            <a:xfrm>
              <a:off x="3906838" y="1624013"/>
              <a:ext cx="4576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95" name="Line 663"/>
            <p:cNvSpPr>
              <a:spLocks noChangeShapeType="1"/>
            </p:cNvSpPr>
            <p:nvPr/>
          </p:nvSpPr>
          <p:spPr bwMode="auto">
            <a:xfrm>
              <a:off x="3921125"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96" name="Line 664"/>
            <p:cNvSpPr>
              <a:spLocks noChangeShapeType="1"/>
            </p:cNvSpPr>
            <p:nvPr/>
          </p:nvSpPr>
          <p:spPr bwMode="auto">
            <a:xfrm>
              <a:off x="4035425"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97" name="Line 665"/>
            <p:cNvSpPr>
              <a:spLocks noChangeShapeType="1"/>
            </p:cNvSpPr>
            <p:nvPr/>
          </p:nvSpPr>
          <p:spPr bwMode="auto">
            <a:xfrm>
              <a:off x="4264025"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98" name="Line 666"/>
            <p:cNvSpPr>
              <a:spLocks noChangeShapeType="1"/>
            </p:cNvSpPr>
            <p:nvPr/>
          </p:nvSpPr>
          <p:spPr bwMode="auto">
            <a:xfrm>
              <a:off x="4378325"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99" name="Line 667"/>
            <p:cNvSpPr>
              <a:spLocks noChangeShapeType="1"/>
            </p:cNvSpPr>
            <p:nvPr/>
          </p:nvSpPr>
          <p:spPr bwMode="auto">
            <a:xfrm>
              <a:off x="4492625"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00" name="Line 668"/>
            <p:cNvSpPr>
              <a:spLocks noChangeShapeType="1"/>
            </p:cNvSpPr>
            <p:nvPr/>
          </p:nvSpPr>
          <p:spPr bwMode="auto">
            <a:xfrm>
              <a:off x="4606925"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01" name="Line 669"/>
            <p:cNvSpPr>
              <a:spLocks noChangeShapeType="1"/>
            </p:cNvSpPr>
            <p:nvPr/>
          </p:nvSpPr>
          <p:spPr bwMode="auto">
            <a:xfrm>
              <a:off x="4833938"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02" name="Line 670"/>
            <p:cNvSpPr>
              <a:spLocks noChangeShapeType="1"/>
            </p:cNvSpPr>
            <p:nvPr/>
          </p:nvSpPr>
          <p:spPr bwMode="auto">
            <a:xfrm>
              <a:off x="4948238"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03" name="Line 671"/>
            <p:cNvSpPr>
              <a:spLocks noChangeShapeType="1"/>
            </p:cNvSpPr>
            <p:nvPr/>
          </p:nvSpPr>
          <p:spPr bwMode="auto">
            <a:xfrm>
              <a:off x="5057775"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04" name="Line 672"/>
            <p:cNvSpPr>
              <a:spLocks noChangeShapeType="1"/>
            </p:cNvSpPr>
            <p:nvPr/>
          </p:nvSpPr>
          <p:spPr bwMode="auto">
            <a:xfrm>
              <a:off x="5172075"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05" name="Line 673"/>
            <p:cNvSpPr>
              <a:spLocks noChangeShapeType="1"/>
            </p:cNvSpPr>
            <p:nvPr/>
          </p:nvSpPr>
          <p:spPr bwMode="auto">
            <a:xfrm>
              <a:off x="5400675"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06" name="Line 674"/>
            <p:cNvSpPr>
              <a:spLocks noChangeShapeType="1"/>
            </p:cNvSpPr>
            <p:nvPr/>
          </p:nvSpPr>
          <p:spPr bwMode="auto">
            <a:xfrm>
              <a:off x="5514975"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07" name="Line 675"/>
            <p:cNvSpPr>
              <a:spLocks noChangeShapeType="1"/>
            </p:cNvSpPr>
            <p:nvPr/>
          </p:nvSpPr>
          <p:spPr bwMode="auto">
            <a:xfrm>
              <a:off x="5629275"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08" name="Line 676"/>
            <p:cNvSpPr>
              <a:spLocks noChangeShapeType="1"/>
            </p:cNvSpPr>
            <p:nvPr/>
          </p:nvSpPr>
          <p:spPr bwMode="auto">
            <a:xfrm>
              <a:off x="5743575"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09" name="Line 677"/>
            <p:cNvSpPr>
              <a:spLocks noChangeShapeType="1"/>
            </p:cNvSpPr>
            <p:nvPr/>
          </p:nvSpPr>
          <p:spPr bwMode="auto">
            <a:xfrm>
              <a:off x="5972175"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10" name="Line 678"/>
            <p:cNvSpPr>
              <a:spLocks noChangeShapeType="1"/>
            </p:cNvSpPr>
            <p:nvPr/>
          </p:nvSpPr>
          <p:spPr bwMode="auto">
            <a:xfrm>
              <a:off x="6086475"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11" name="Line 679"/>
            <p:cNvSpPr>
              <a:spLocks noChangeShapeType="1"/>
            </p:cNvSpPr>
            <p:nvPr/>
          </p:nvSpPr>
          <p:spPr bwMode="auto">
            <a:xfrm>
              <a:off x="6200775"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12" name="Line 680"/>
            <p:cNvSpPr>
              <a:spLocks noChangeShapeType="1"/>
            </p:cNvSpPr>
            <p:nvPr/>
          </p:nvSpPr>
          <p:spPr bwMode="auto">
            <a:xfrm>
              <a:off x="6315075"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13" name="Line 681"/>
            <p:cNvSpPr>
              <a:spLocks noChangeShapeType="1"/>
            </p:cNvSpPr>
            <p:nvPr/>
          </p:nvSpPr>
          <p:spPr bwMode="auto">
            <a:xfrm>
              <a:off x="6542088"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14" name="Line 682"/>
            <p:cNvSpPr>
              <a:spLocks noChangeShapeType="1"/>
            </p:cNvSpPr>
            <p:nvPr/>
          </p:nvSpPr>
          <p:spPr bwMode="auto">
            <a:xfrm>
              <a:off x="6656388"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15" name="Line 683"/>
            <p:cNvSpPr>
              <a:spLocks noChangeShapeType="1"/>
            </p:cNvSpPr>
            <p:nvPr/>
          </p:nvSpPr>
          <p:spPr bwMode="auto">
            <a:xfrm>
              <a:off x="6770688"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16" name="Line 684"/>
            <p:cNvSpPr>
              <a:spLocks noChangeShapeType="1"/>
            </p:cNvSpPr>
            <p:nvPr/>
          </p:nvSpPr>
          <p:spPr bwMode="auto">
            <a:xfrm>
              <a:off x="6884988"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17" name="Line 685"/>
            <p:cNvSpPr>
              <a:spLocks noChangeShapeType="1"/>
            </p:cNvSpPr>
            <p:nvPr/>
          </p:nvSpPr>
          <p:spPr bwMode="auto">
            <a:xfrm>
              <a:off x="7113588"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18" name="Line 686"/>
            <p:cNvSpPr>
              <a:spLocks noChangeShapeType="1"/>
            </p:cNvSpPr>
            <p:nvPr/>
          </p:nvSpPr>
          <p:spPr bwMode="auto">
            <a:xfrm>
              <a:off x="7227888"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19" name="Line 687"/>
            <p:cNvSpPr>
              <a:spLocks noChangeShapeType="1"/>
            </p:cNvSpPr>
            <p:nvPr/>
          </p:nvSpPr>
          <p:spPr bwMode="auto">
            <a:xfrm>
              <a:off x="7342188"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20" name="Line 688"/>
            <p:cNvSpPr>
              <a:spLocks noChangeShapeType="1"/>
            </p:cNvSpPr>
            <p:nvPr/>
          </p:nvSpPr>
          <p:spPr bwMode="auto">
            <a:xfrm>
              <a:off x="7456488"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21" name="Line 689"/>
            <p:cNvSpPr>
              <a:spLocks noChangeShapeType="1"/>
            </p:cNvSpPr>
            <p:nvPr/>
          </p:nvSpPr>
          <p:spPr bwMode="auto">
            <a:xfrm>
              <a:off x="7685088"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22" name="Line 690"/>
            <p:cNvSpPr>
              <a:spLocks noChangeShapeType="1"/>
            </p:cNvSpPr>
            <p:nvPr/>
          </p:nvSpPr>
          <p:spPr bwMode="auto">
            <a:xfrm>
              <a:off x="7799388"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23" name="Line 691"/>
            <p:cNvSpPr>
              <a:spLocks noChangeShapeType="1"/>
            </p:cNvSpPr>
            <p:nvPr/>
          </p:nvSpPr>
          <p:spPr bwMode="auto">
            <a:xfrm>
              <a:off x="7913688"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24" name="Line 692"/>
            <p:cNvSpPr>
              <a:spLocks noChangeShapeType="1"/>
            </p:cNvSpPr>
            <p:nvPr/>
          </p:nvSpPr>
          <p:spPr bwMode="auto">
            <a:xfrm>
              <a:off x="8027988"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25" name="Line 693"/>
            <p:cNvSpPr>
              <a:spLocks noChangeShapeType="1"/>
            </p:cNvSpPr>
            <p:nvPr/>
          </p:nvSpPr>
          <p:spPr bwMode="auto">
            <a:xfrm>
              <a:off x="8255000"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26" name="Line 694"/>
            <p:cNvSpPr>
              <a:spLocks noChangeShapeType="1"/>
            </p:cNvSpPr>
            <p:nvPr/>
          </p:nvSpPr>
          <p:spPr bwMode="auto">
            <a:xfrm>
              <a:off x="8369300"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27" name="Line 695"/>
            <p:cNvSpPr>
              <a:spLocks noChangeShapeType="1"/>
            </p:cNvSpPr>
            <p:nvPr/>
          </p:nvSpPr>
          <p:spPr bwMode="auto">
            <a:xfrm>
              <a:off x="8483600" y="1624013"/>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28" name="Line 696"/>
            <p:cNvSpPr>
              <a:spLocks noChangeShapeType="1"/>
            </p:cNvSpPr>
            <p:nvPr/>
          </p:nvSpPr>
          <p:spPr bwMode="auto">
            <a:xfrm>
              <a:off x="394811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29" name="Line 697"/>
            <p:cNvSpPr>
              <a:spLocks noChangeShapeType="1"/>
            </p:cNvSpPr>
            <p:nvPr/>
          </p:nvSpPr>
          <p:spPr bwMode="auto">
            <a:xfrm>
              <a:off x="39751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30" name="Line 698"/>
            <p:cNvSpPr>
              <a:spLocks noChangeShapeType="1"/>
            </p:cNvSpPr>
            <p:nvPr/>
          </p:nvSpPr>
          <p:spPr bwMode="auto">
            <a:xfrm>
              <a:off x="4008438"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31" name="Line 699"/>
            <p:cNvSpPr>
              <a:spLocks noChangeShapeType="1"/>
            </p:cNvSpPr>
            <p:nvPr/>
          </p:nvSpPr>
          <p:spPr bwMode="auto">
            <a:xfrm>
              <a:off x="406241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32" name="Line 700"/>
            <p:cNvSpPr>
              <a:spLocks noChangeShapeType="1"/>
            </p:cNvSpPr>
            <p:nvPr/>
          </p:nvSpPr>
          <p:spPr bwMode="auto">
            <a:xfrm>
              <a:off x="40894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33" name="Line 701"/>
            <p:cNvSpPr>
              <a:spLocks noChangeShapeType="1"/>
            </p:cNvSpPr>
            <p:nvPr/>
          </p:nvSpPr>
          <p:spPr bwMode="auto">
            <a:xfrm>
              <a:off x="4122738"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34" name="Line 702"/>
            <p:cNvSpPr>
              <a:spLocks noChangeShapeType="1"/>
            </p:cNvSpPr>
            <p:nvPr/>
          </p:nvSpPr>
          <p:spPr bwMode="auto">
            <a:xfrm>
              <a:off x="417671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35" name="Line 703"/>
            <p:cNvSpPr>
              <a:spLocks noChangeShapeType="1"/>
            </p:cNvSpPr>
            <p:nvPr/>
          </p:nvSpPr>
          <p:spPr bwMode="auto">
            <a:xfrm>
              <a:off x="42037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36" name="Line 704"/>
            <p:cNvSpPr>
              <a:spLocks noChangeShapeType="1"/>
            </p:cNvSpPr>
            <p:nvPr/>
          </p:nvSpPr>
          <p:spPr bwMode="auto">
            <a:xfrm>
              <a:off x="423227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37" name="Line 705"/>
            <p:cNvSpPr>
              <a:spLocks noChangeShapeType="1"/>
            </p:cNvSpPr>
            <p:nvPr/>
          </p:nvSpPr>
          <p:spPr bwMode="auto">
            <a:xfrm>
              <a:off x="429101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38" name="Line 706"/>
            <p:cNvSpPr>
              <a:spLocks noChangeShapeType="1"/>
            </p:cNvSpPr>
            <p:nvPr/>
          </p:nvSpPr>
          <p:spPr bwMode="auto">
            <a:xfrm>
              <a:off x="43180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39" name="Line 707"/>
            <p:cNvSpPr>
              <a:spLocks noChangeShapeType="1"/>
            </p:cNvSpPr>
            <p:nvPr/>
          </p:nvSpPr>
          <p:spPr bwMode="auto">
            <a:xfrm>
              <a:off x="434657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40" name="Line 708"/>
            <p:cNvSpPr>
              <a:spLocks noChangeShapeType="1"/>
            </p:cNvSpPr>
            <p:nvPr/>
          </p:nvSpPr>
          <p:spPr bwMode="auto">
            <a:xfrm>
              <a:off x="440531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41" name="Line 709"/>
            <p:cNvSpPr>
              <a:spLocks noChangeShapeType="1"/>
            </p:cNvSpPr>
            <p:nvPr/>
          </p:nvSpPr>
          <p:spPr bwMode="auto">
            <a:xfrm>
              <a:off x="44323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42" name="Line 710"/>
            <p:cNvSpPr>
              <a:spLocks noChangeShapeType="1"/>
            </p:cNvSpPr>
            <p:nvPr/>
          </p:nvSpPr>
          <p:spPr bwMode="auto">
            <a:xfrm>
              <a:off x="4459288"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43" name="Line 711"/>
            <p:cNvSpPr>
              <a:spLocks noChangeShapeType="1"/>
            </p:cNvSpPr>
            <p:nvPr/>
          </p:nvSpPr>
          <p:spPr bwMode="auto">
            <a:xfrm>
              <a:off x="451961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44" name="Line 712"/>
            <p:cNvSpPr>
              <a:spLocks noChangeShapeType="1"/>
            </p:cNvSpPr>
            <p:nvPr/>
          </p:nvSpPr>
          <p:spPr bwMode="auto">
            <a:xfrm>
              <a:off x="45466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45" name="Line 713"/>
            <p:cNvSpPr>
              <a:spLocks noChangeShapeType="1"/>
            </p:cNvSpPr>
            <p:nvPr/>
          </p:nvSpPr>
          <p:spPr bwMode="auto">
            <a:xfrm>
              <a:off x="4573588"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46" name="Line 714"/>
            <p:cNvSpPr>
              <a:spLocks noChangeShapeType="1"/>
            </p:cNvSpPr>
            <p:nvPr/>
          </p:nvSpPr>
          <p:spPr bwMode="auto">
            <a:xfrm>
              <a:off x="463391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47" name="Line 715"/>
            <p:cNvSpPr>
              <a:spLocks noChangeShapeType="1"/>
            </p:cNvSpPr>
            <p:nvPr/>
          </p:nvSpPr>
          <p:spPr bwMode="auto">
            <a:xfrm>
              <a:off x="46609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48" name="Line 716"/>
            <p:cNvSpPr>
              <a:spLocks noChangeShapeType="1"/>
            </p:cNvSpPr>
            <p:nvPr/>
          </p:nvSpPr>
          <p:spPr bwMode="auto">
            <a:xfrm>
              <a:off x="4687888"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49" name="Line 717"/>
            <p:cNvSpPr>
              <a:spLocks noChangeShapeType="1"/>
            </p:cNvSpPr>
            <p:nvPr/>
          </p:nvSpPr>
          <p:spPr bwMode="auto">
            <a:xfrm>
              <a:off x="474821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50" name="Line 718"/>
            <p:cNvSpPr>
              <a:spLocks noChangeShapeType="1"/>
            </p:cNvSpPr>
            <p:nvPr/>
          </p:nvSpPr>
          <p:spPr bwMode="auto">
            <a:xfrm>
              <a:off x="47752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51" name="Line 719"/>
            <p:cNvSpPr>
              <a:spLocks noChangeShapeType="1"/>
            </p:cNvSpPr>
            <p:nvPr/>
          </p:nvSpPr>
          <p:spPr bwMode="auto">
            <a:xfrm>
              <a:off x="4802188"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52" name="Line 720"/>
            <p:cNvSpPr>
              <a:spLocks noChangeShapeType="1"/>
            </p:cNvSpPr>
            <p:nvPr/>
          </p:nvSpPr>
          <p:spPr bwMode="auto">
            <a:xfrm>
              <a:off x="486251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53" name="Line 721"/>
            <p:cNvSpPr>
              <a:spLocks noChangeShapeType="1"/>
            </p:cNvSpPr>
            <p:nvPr/>
          </p:nvSpPr>
          <p:spPr bwMode="auto">
            <a:xfrm>
              <a:off x="48895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54" name="Line 722"/>
            <p:cNvSpPr>
              <a:spLocks noChangeShapeType="1"/>
            </p:cNvSpPr>
            <p:nvPr/>
          </p:nvSpPr>
          <p:spPr bwMode="auto">
            <a:xfrm>
              <a:off x="4916488"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55" name="Line 723"/>
            <p:cNvSpPr>
              <a:spLocks noChangeShapeType="1"/>
            </p:cNvSpPr>
            <p:nvPr/>
          </p:nvSpPr>
          <p:spPr bwMode="auto">
            <a:xfrm>
              <a:off x="497681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56" name="Line 724"/>
            <p:cNvSpPr>
              <a:spLocks noChangeShapeType="1"/>
            </p:cNvSpPr>
            <p:nvPr/>
          </p:nvSpPr>
          <p:spPr bwMode="auto">
            <a:xfrm>
              <a:off x="50038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57" name="Line 725"/>
            <p:cNvSpPr>
              <a:spLocks noChangeShapeType="1"/>
            </p:cNvSpPr>
            <p:nvPr/>
          </p:nvSpPr>
          <p:spPr bwMode="auto">
            <a:xfrm>
              <a:off x="5030788"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58" name="Line 726"/>
            <p:cNvSpPr>
              <a:spLocks noChangeShapeType="1"/>
            </p:cNvSpPr>
            <p:nvPr/>
          </p:nvSpPr>
          <p:spPr bwMode="auto">
            <a:xfrm>
              <a:off x="508952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59" name="Line 727"/>
            <p:cNvSpPr>
              <a:spLocks noChangeShapeType="1"/>
            </p:cNvSpPr>
            <p:nvPr/>
          </p:nvSpPr>
          <p:spPr bwMode="auto">
            <a:xfrm>
              <a:off x="51181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60" name="Line 728"/>
            <p:cNvSpPr>
              <a:spLocks noChangeShapeType="1"/>
            </p:cNvSpPr>
            <p:nvPr/>
          </p:nvSpPr>
          <p:spPr bwMode="auto">
            <a:xfrm>
              <a:off x="5145088"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61" name="Line 729"/>
            <p:cNvSpPr>
              <a:spLocks noChangeShapeType="1"/>
            </p:cNvSpPr>
            <p:nvPr/>
          </p:nvSpPr>
          <p:spPr bwMode="auto">
            <a:xfrm>
              <a:off x="520382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62" name="Line 730"/>
            <p:cNvSpPr>
              <a:spLocks noChangeShapeType="1"/>
            </p:cNvSpPr>
            <p:nvPr/>
          </p:nvSpPr>
          <p:spPr bwMode="auto">
            <a:xfrm>
              <a:off x="52324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63" name="Line 731"/>
            <p:cNvSpPr>
              <a:spLocks noChangeShapeType="1"/>
            </p:cNvSpPr>
            <p:nvPr/>
          </p:nvSpPr>
          <p:spPr bwMode="auto">
            <a:xfrm>
              <a:off x="5259388"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64" name="Line 732"/>
            <p:cNvSpPr>
              <a:spLocks noChangeShapeType="1"/>
            </p:cNvSpPr>
            <p:nvPr/>
          </p:nvSpPr>
          <p:spPr bwMode="auto">
            <a:xfrm>
              <a:off x="531812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65" name="Line 733"/>
            <p:cNvSpPr>
              <a:spLocks noChangeShapeType="1"/>
            </p:cNvSpPr>
            <p:nvPr/>
          </p:nvSpPr>
          <p:spPr bwMode="auto">
            <a:xfrm>
              <a:off x="53467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66" name="Line 734"/>
            <p:cNvSpPr>
              <a:spLocks noChangeShapeType="1"/>
            </p:cNvSpPr>
            <p:nvPr/>
          </p:nvSpPr>
          <p:spPr bwMode="auto">
            <a:xfrm>
              <a:off x="5373688"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67" name="Line 735"/>
            <p:cNvSpPr>
              <a:spLocks noChangeShapeType="1"/>
            </p:cNvSpPr>
            <p:nvPr/>
          </p:nvSpPr>
          <p:spPr bwMode="auto">
            <a:xfrm>
              <a:off x="543242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68" name="Line 736"/>
            <p:cNvSpPr>
              <a:spLocks noChangeShapeType="1"/>
            </p:cNvSpPr>
            <p:nvPr/>
          </p:nvSpPr>
          <p:spPr bwMode="auto">
            <a:xfrm>
              <a:off x="54610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69" name="Line 737"/>
            <p:cNvSpPr>
              <a:spLocks noChangeShapeType="1"/>
            </p:cNvSpPr>
            <p:nvPr/>
          </p:nvSpPr>
          <p:spPr bwMode="auto">
            <a:xfrm>
              <a:off x="5487988"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70" name="Line 738"/>
            <p:cNvSpPr>
              <a:spLocks noChangeShapeType="1"/>
            </p:cNvSpPr>
            <p:nvPr/>
          </p:nvSpPr>
          <p:spPr bwMode="auto">
            <a:xfrm>
              <a:off x="554672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71" name="Line 739"/>
            <p:cNvSpPr>
              <a:spLocks noChangeShapeType="1"/>
            </p:cNvSpPr>
            <p:nvPr/>
          </p:nvSpPr>
          <p:spPr bwMode="auto">
            <a:xfrm>
              <a:off x="557371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72" name="Line 740"/>
            <p:cNvSpPr>
              <a:spLocks noChangeShapeType="1"/>
            </p:cNvSpPr>
            <p:nvPr/>
          </p:nvSpPr>
          <p:spPr bwMode="auto">
            <a:xfrm>
              <a:off x="5602288"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73" name="Line 741"/>
            <p:cNvSpPr>
              <a:spLocks noChangeShapeType="1"/>
            </p:cNvSpPr>
            <p:nvPr/>
          </p:nvSpPr>
          <p:spPr bwMode="auto">
            <a:xfrm>
              <a:off x="566102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74" name="Line 742"/>
            <p:cNvSpPr>
              <a:spLocks noChangeShapeType="1"/>
            </p:cNvSpPr>
            <p:nvPr/>
          </p:nvSpPr>
          <p:spPr bwMode="auto">
            <a:xfrm>
              <a:off x="568801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75" name="Line 743"/>
            <p:cNvSpPr>
              <a:spLocks noChangeShapeType="1"/>
            </p:cNvSpPr>
            <p:nvPr/>
          </p:nvSpPr>
          <p:spPr bwMode="auto">
            <a:xfrm>
              <a:off x="5716588"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76" name="Line 744"/>
            <p:cNvSpPr>
              <a:spLocks noChangeShapeType="1"/>
            </p:cNvSpPr>
            <p:nvPr/>
          </p:nvSpPr>
          <p:spPr bwMode="auto">
            <a:xfrm>
              <a:off x="577532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77" name="Line 745"/>
            <p:cNvSpPr>
              <a:spLocks noChangeShapeType="1"/>
            </p:cNvSpPr>
            <p:nvPr/>
          </p:nvSpPr>
          <p:spPr bwMode="auto">
            <a:xfrm>
              <a:off x="580231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78" name="Line 746"/>
            <p:cNvSpPr>
              <a:spLocks noChangeShapeType="1"/>
            </p:cNvSpPr>
            <p:nvPr/>
          </p:nvSpPr>
          <p:spPr bwMode="auto">
            <a:xfrm>
              <a:off x="5830888"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79" name="Line 747"/>
            <p:cNvSpPr>
              <a:spLocks noChangeShapeType="1"/>
            </p:cNvSpPr>
            <p:nvPr/>
          </p:nvSpPr>
          <p:spPr bwMode="auto">
            <a:xfrm>
              <a:off x="588962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80" name="Line 748"/>
            <p:cNvSpPr>
              <a:spLocks noChangeShapeType="1"/>
            </p:cNvSpPr>
            <p:nvPr/>
          </p:nvSpPr>
          <p:spPr bwMode="auto">
            <a:xfrm>
              <a:off x="591661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81" name="Line 749"/>
            <p:cNvSpPr>
              <a:spLocks noChangeShapeType="1"/>
            </p:cNvSpPr>
            <p:nvPr/>
          </p:nvSpPr>
          <p:spPr bwMode="auto">
            <a:xfrm>
              <a:off x="5945188"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82" name="Line 750"/>
            <p:cNvSpPr>
              <a:spLocks noChangeShapeType="1"/>
            </p:cNvSpPr>
            <p:nvPr/>
          </p:nvSpPr>
          <p:spPr bwMode="auto">
            <a:xfrm>
              <a:off x="599916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83" name="Line 751"/>
            <p:cNvSpPr>
              <a:spLocks noChangeShapeType="1"/>
            </p:cNvSpPr>
            <p:nvPr/>
          </p:nvSpPr>
          <p:spPr bwMode="auto">
            <a:xfrm>
              <a:off x="603091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84" name="Line 752"/>
            <p:cNvSpPr>
              <a:spLocks noChangeShapeType="1"/>
            </p:cNvSpPr>
            <p:nvPr/>
          </p:nvSpPr>
          <p:spPr bwMode="auto">
            <a:xfrm>
              <a:off x="60579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85" name="Line 753"/>
            <p:cNvSpPr>
              <a:spLocks noChangeShapeType="1"/>
            </p:cNvSpPr>
            <p:nvPr/>
          </p:nvSpPr>
          <p:spPr bwMode="auto">
            <a:xfrm>
              <a:off x="611346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86" name="Line 754"/>
            <p:cNvSpPr>
              <a:spLocks noChangeShapeType="1"/>
            </p:cNvSpPr>
            <p:nvPr/>
          </p:nvSpPr>
          <p:spPr bwMode="auto">
            <a:xfrm>
              <a:off x="614521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87" name="Line 755"/>
            <p:cNvSpPr>
              <a:spLocks noChangeShapeType="1"/>
            </p:cNvSpPr>
            <p:nvPr/>
          </p:nvSpPr>
          <p:spPr bwMode="auto">
            <a:xfrm>
              <a:off x="61722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88" name="Line 756"/>
            <p:cNvSpPr>
              <a:spLocks noChangeShapeType="1"/>
            </p:cNvSpPr>
            <p:nvPr/>
          </p:nvSpPr>
          <p:spPr bwMode="auto">
            <a:xfrm>
              <a:off x="622776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89" name="Line 757"/>
            <p:cNvSpPr>
              <a:spLocks noChangeShapeType="1"/>
            </p:cNvSpPr>
            <p:nvPr/>
          </p:nvSpPr>
          <p:spPr bwMode="auto">
            <a:xfrm>
              <a:off x="625951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90" name="Line 758"/>
            <p:cNvSpPr>
              <a:spLocks noChangeShapeType="1"/>
            </p:cNvSpPr>
            <p:nvPr/>
          </p:nvSpPr>
          <p:spPr bwMode="auto">
            <a:xfrm>
              <a:off x="62865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91" name="Line 759"/>
            <p:cNvSpPr>
              <a:spLocks noChangeShapeType="1"/>
            </p:cNvSpPr>
            <p:nvPr/>
          </p:nvSpPr>
          <p:spPr bwMode="auto">
            <a:xfrm>
              <a:off x="634206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92" name="Line 760"/>
            <p:cNvSpPr>
              <a:spLocks noChangeShapeType="1"/>
            </p:cNvSpPr>
            <p:nvPr/>
          </p:nvSpPr>
          <p:spPr bwMode="auto">
            <a:xfrm>
              <a:off x="637381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93" name="Line 761"/>
            <p:cNvSpPr>
              <a:spLocks noChangeShapeType="1"/>
            </p:cNvSpPr>
            <p:nvPr/>
          </p:nvSpPr>
          <p:spPr bwMode="auto">
            <a:xfrm>
              <a:off x="64008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94" name="Line 762"/>
            <p:cNvSpPr>
              <a:spLocks noChangeShapeType="1"/>
            </p:cNvSpPr>
            <p:nvPr/>
          </p:nvSpPr>
          <p:spPr bwMode="auto">
            <a:xfrm>
              <a:off x="645636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95" name="Line 763"/>
            <p:cNvSpPr>
              <a:spLocks noChangeShapeType="1"/>
            </p:cNvSpPr>
            <p:nvPr/>
          </p:nvSpPr>
          <p:spPr bwMode="auto">
            <a:xfrm>
              <a:off x="648811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96" name="Line 764"/>
            <p:cNvSpPr>
              <a:spLocks noChangeShapeType="1"/>
            </p:cNvSpPr>
            <p:nvPr/>
          </p:nvSpPr>
          <p:spPr bwMode="auto">
            <a:xfrm>
              <a:off x="65151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97" name="Line 765"/>
            <p:cNvSpPr>
              <a:spLocks noChangeShapeType="1"/>
            </p:cNvSpPr>
            <p:nvPr/>
          </p:nvSpPr>
          <p:spPr bwMode="auto">
            <a:xfrm>
              <a:off x="657066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98" name="Line 766"/>
            <p:cNvSpPr>
              <a:spLocks noChangeShapeType="1"/>
            </p:cNvSpPr>
            <p:nvPr/>
          </p:nvSpPr>
          <p:spPr bwMode="auto">
            <a:xfrm>
              <a:off x="660241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99" name="Line 767"/>
            <p:cNvSpPr>
              <a:spLocks noChangeShapeType="1"/>
            </p:cNvSpPr>
            <p:nvPr/>
          </p:nvSpPr>
          <p:spPr bwMode="auto">
            <a:xfrm>
              <a:off x="66294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00" name="Line 768"/>
            <p:cNvSpPr>
              <a:spLocks noChangeShapeType="1"/>
            </p:cNvSpPr>
            <p:nvPr/>
          </p:nvSpPr>
          <p:spPr bwMode="auto">
            <a:xfrm>
              <a:off x="668496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01" name="Line 769"/>
            <p:cNvSpPr>
              <a:spLocks noChangeShapeType="1"/>
            </p:cNvSpPr>
            <p:nvPr/>
          </p:nvSpPr>
          <p:spPr bwMode="auto">
            <a:xfrm>
              <a:off x="671671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02" name="Line 770"/>
            <p:cNvSpPr>
              <a:spLocks noChangeShapeType="1"/>
            </p:cNvSpPr>
            <p:nvPr/>
          </p:nvSpPr>
          <p:spPr bwMode="auto">
            <a:xfrm>
              <a:off x="67437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03" name="Line 771"/>
            <p:cNvSpPr>
              <a:spLocks noChangeShapeType="1"/>
            </p:cNvSpPr>
            <p:nvPr/>
          </p:nvSpPr>
          <p:spPr bwMode="auto">
            <a:xfrm>
              <a:off x="679926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04" name="Line 772"/>
            <p:cNvSpPr>
              <a:spLocks noChangeShapeType="1"/>
            </p:cNvSpPr>
            <p:nvPr/>
          </p:nvSpPr>
          <p:spPr bwMode="auto">
            <a:xfrm>
              <a:off x="682625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05" name="Line 773"/>
            <p:cNvSpPr>
              <a:spLocks noChangeShapeType="1"/>
            </p:cNvSpPr>
            <p:nvPr/>
          </p:nvSpPr>
          <p:spPr bwMode="auto">
            <a:xfrm>
              <a:off x="68580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06" name="Line 774"/>
            <p:cNvSpPr>
              <a:spLocks noChangeShapeType="1"/>
            </p:cNvSpPr>
            <p:nvPr/>
          </p:nvSpPr>
          <p:spPr bwMode="auto">
            <a:xfrm>
              <a:off x="691356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07" name="Line 775"/>
            <p:cNvSpPr>
              <a:spLocks noChangeShapeType="1"/>
            </p:cNvSpPr>
            <p:nvPr/>
          </p:nvSpPr>
          <p:spPr bwMode="auto">
            <a:xfrm>
              <a:off x="694055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08" name="Line 776"/>
            <p:cNvSpPr>
              <a:spLocks noChangeShapeType="1"/>
            </p:cNvSpPr>
            <p:nvPr/>
          </p:nvSpPr>
          <p:spPr bwMode="auto">
            <a:xfrm>
              <a:off x="69723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09" name="Line 777"/>
            <p:cNvSpPr>
              <a:spLocks noChangeShapeType="1"/>
            </p:cNvSpPr>
            <p:nvPr/>
          </p:nvSpPr>
          <p:spPr bwMode="auto">
            <a:xfrm>
              <a:off x="702627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10" name="Line 778"/>
            <p:cNvSpPr>
              <a:spLocks noChangeShapeType="1"/>
            </p:cNvSpPr>
            <p:nvPr/>
          </p:nvSpPr>
          <p:spPr bwMode="auto">
            <a:xfrm>
              <a:off x="705485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11" name="Line 779"/>
            <p:cNvSpPr>
              <a:spLocks noChangeShapeType="1"/>
            </p:cNvSpPr>
            <p:nvPr/>
          </p:nvSpPr>
          <p:spPr bwMode="auto">
            <a:xfrm>
              <a:off x="70866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12" name="Line 780"/>
            <p:cNvSpPr>
              <a:spLocks noChangeShapeType="1"/>
            </p:cNvSpPr>
            <p:nvPr/>
          </p:nvSpPr>
          <p:spPr bwMode="auto">
            <a:xfrm>
              <a:off x="714057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13" name="Line 781"/>
            <p:cNvSpPr>
              <a:spLocks noChangeShapeType="1"/>
            </p:cNvSpPr>
            <p:nvPr/>
          </p:nvSpPr>
          <p:spPr bwMode="auto">
            <a:xfrm>
              <a:off x="716915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14" name="Line 782"/>
            <p:cNvSpPr>
              <a:spLocks noChangeShapeType="1"/>
            </p:cNvSpPr>
            <p:nvPr/>
          </p:nvSpPr>
          <p:spPr bwMode="auto">
            <a:xfrm>
              <a:off x="72009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15" name="Line 783"/>
            <p:cNvSpPr>
              <a:spLocks noChangeShapeType="1"/>
            </p:cNvSpPr>
            <p:nvPr/>
          </p:nvSpPr>
          <p:spPr bwMode="auto">
            <a:xfrm>
              <a:off x="725487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16" name="Line 784"/>
            <p:cNvSpPr>
              <a:spLocks noChangeShapeType="1"/>
            </p:cNvSpPr>
            <p:nvPr/>
          </p:nvSpPr>
          <p:spPr bwMode="auto">
            <a:xfrm>
              <a:off x="728345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17" name="Line 785"/>
            <p:cNvSpPr>
              <a:spLocks noChangeShapeType="1"/>
            </p:cNvSpPr>
            <p:nvPr/>
          </p:nvSpPr>
          <p:spPr bwMode="auto">
            <a:xfrm>
              <a:off x="73152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18" name="Line 786"/>
            <p:cNvSpPr>
              <a:spLocks noChangeShapeType="1"/>
            </p:cNvSpPr>
            <p:nvPr/>
          </p:nvSpPr>
          <p:spPr bwMode="auto">
            <a:xfrm>
              <a:off x="736917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19" name="Line 787"/>
            <p:cNvSpPr>
              <a:spLocks noChangeShapeType="1"/>
            </p:cNvSpPr>
            <p:nvPr/>
          </p:nvSpPr>
          <p:spPr bwMode="auto">
            <a:xfrm>
              <a:off x="739616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20" name="Line 788"/>
            <p:cNvSpPr>
              <a:spLocks noChangeShapeType="1"/>
            </p:cNvSpPr>
            <p:nvPr/>
          </p:nvSpPr>
          <p:spPr bwMode="auto">
            <a:xfrm>
              <a:off x="74295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21" name="Line 789"/>
            <p:cNvSpPr>
              <a:spLocks noChangeShapeType="1"/>
            </p:cNvSpPr>
            <p:nvPr/>
          </p:nvSpPr>
          <p:spPr bwMode="auto">
            <a:xfrm>
              <a:off x="748347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22" name="Line 790"/>
            <p:cNvSpPr>
              <a:spLocks noChangeShapeType="1"/>
            </p:cNvSpPr>
            <p:nvPr/>
          </p:nvSpPr>
          <p:spPr bwMode="auto">
            <a:xfrm>
              <a:off x="751046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23" name="Line 791"/>
            <p:cNvSpPr>
              <a:spLocks noChangeShapeType="1"/>
            </p:cNvSpPr>
            <p:nvPr/>
          </p:nvSpPr>
          <p:spPr bwMode="auto">
            <a:xfrm>
              <a:off x="754380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24" name="Line 792"/>
            <p:cNvSpPr>
              <a:spLocks noChangeShapeType="1"/>
            </p:cNvSpPr>
            <p:nvPr/>
          </p:nvSpPr>
          <p:spPr bwMode="auto">
            <a:xfrm>
              <a:off x="759777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25" name="Line 793"/>
            <p:cNvSpPr>
              <a:spLocks noChangeShapeType="1"/>
            </p:cNvSpPr>
            <p:nvPr/>
          </p:nvSpPr>
          <p:spPr bwMode="auto">
            <a:xfrm>
              <a:off x="762476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26" name="Line 794"/>
            <p:cNvSpPr>
              <a:spLocks noChangeShapeType="1"/>
            </p:cNvSpPr>
            <p:nvPr/>
          </p:nvSpPr>
          <p:spPr bwMode="auto">
            <a:xfrm>
              <a:off x="7653338"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27" name="Line 795"/>
            <p:cNvSpPr>
              <a:spLocks noChangeShapeType="1"/>
            </p:cNvSpPr>
            <p:nvPr/>
          </p:nvSpPr>
          <p:spPr bwMode="auto">
            <a:xfrm>
              <a:off x="771207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28" name="Line 796"/>
            <p:cNvSpPr>
              <a:spLocks noChangeShapeType="1"/>
            </p:cNvSpPr>
            <p:nvPr/>
          </p:nvSpPr>
          <p:spPr bwMode="auto">
            <a:xfrm>
              <a:off x="773906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29" name="Line 797"/>
            <p:cNvSpPr>
              <a:spLocks noChangeShapeType="1"/>
            </p:cNvSpPr>
            <p:nvPr/>
          </p:nvSpPr>
          <p:spPr bwMode="auto">
            <a:xfrm>
              <a:off x="7767638"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30" name="Line 798"/>
            <p:cNvSpPr>
              <a:spLocks noChangeShapeType="1"/>
            </p:cNvSpPr>
            <p:nvPr/>
          </p:nvSpPr>
          <p:spPr bwMode="auto">
            <a:xfrm>
              <a:off x="782637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31" name="Line 799"/>
            <p:cNvSpPr>
              <a:spLocks noChangeShapeType="1"/>
            </p:cNvSpPr>
            <p:nvPr/>
          </p:nvSpPr>
          <p:spPr bwMode="auto">
            <a:xfrm>
              <a:off x="785336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32" name="Line 800"/>
            <p:cNvSpPr>
              <a:spLocks noChangeShapeType="1"/>
            </p:cNvSpPr>
            <p:nvPr/>
          </p:nvSpPr>
          <p:spPr bwMode="auto">
            <a:xfrm>
              <a:off x="788035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33" name="Line 801"/>
            <p:cNvSpPr>
              <a:spLocks noChangeShapeType="1"/>
            </p:cNvSpPr>
            <p:nvPr/>
          </p:nvSpPr>
          <p:spPr bwMode="auto">
            <a:xfrm>
              <a:off x="794067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34" name="Line 802"/>
            <p:cNvSpPr>
              <a:spLocks noChangeShapeType="1"/>
            </p:cNvSpPr>
            <p:nvPr/>
          </p:nvSpPr>
          <p:spPr bwMode="auto">
            <a:xfrm>
              <a:off x="796766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35" name="Line 803"/>
            <p:cNvSpPr>
              <a:spLocks noChangeShapeType="1"/>
            </p:cNvSpPr>
            <p:nvPr/>
          </p:nvSpPr>
          <p:spPr bwMode="auto">
            <a:xfrm>
              <a:off x="799465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36" name="Line 804"/>
            <p:cNvSpPr>
              <a:spLocks noChangeShapeType="1"/>
            </p:cNvSpPr>
            <p:nvPr/>
          </p:nvSpPr>
          <p:spPr bwMode="auto">
            <a:xfrm>
              <a:off x="805497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37" name="Line 805"/>
            <p:cNvSpPr>
              <a:spLocks noChangeShapeType="1"/>
            </p:cNvSpPr>
            <p:nvPr/>
          </p:nvSpPr>
          <p:spPr bwMode="auto">
            <a:xfrm>
              <a:off x="808196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38" name="Line 806"/>
            <p:cNvSpPr>
              <a:spLocks noChangeShapeType="1"/>
            </p:cNvSpPr>
            <p:nvPr/>
          </p:nvSpPr>
          <p:spPr bwMode="auto">
            <a:xfrm>
              <a:off x="810895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39" name="Line 807"/>
            <p:cNvSpPr>
              <a:spLocks noChangeShapeType="1"/>
            </p:cNvSpPr>
            <p:nvPr/>
          </p:nvSpPr>
          <p:spPr bwMode="auto">
            <a:xfrm>
              <a:off x="816927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40" name="Line 808"/>
            <p:cNvSpPr>
              <a:spLocks noChangeShapeType="1"/>
            </p:cNvSpPr>
            <p:nvPr/>
          </p:nvSpPr>
          <p:spPr bwMode="auto">
            <a:xfrm>
              <a:off x="819626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41" name="Line 809"/>
            <p:cNvSpPr>
              <a:spLocks noChangeShapeType="1"/>
            </p:cNvSpPr>
            <p:nvPr/>
          </p:nvSpPr>
          <p:spPr bwMode="auto">
            <a:xfrm>
              <a:off x="822325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42" name="Line 810"/>
            <p:cNvSpPr>
              <a:spLocks noChangeShapeType="1"/>
            </p:cNvSpPr>
            <p:nvPr/>
          </p:nvSpPr>
          <p:spPr bwMode="auto">
            <a:xfrm>
              <a:off x="828357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43" name="Line 811"/>
            <p:cNvSpPr>
              <a:spLocks noChangeShapeType="1"/>
            </p:cNvSpPr>
            <p:nvPr/>
          </p:nvSpPr>
          <p:spPr bwMode="auto">
            <a:xfrm>
              <a:off x="831056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44" name="Line 812"/>
            <p:cNvSpPr>
              <a:spLocks noChangeShapeType="1"/>
            </p:cNvSpPr>
            <p:nvPr/>
          </p:nvSpPr>
          <p:spPr bwMode="auto">
            <a:xfrm>
              <a:off x="833755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45" name="Line 813"/>
            <p:cNvSpPr>
              <a:spLocks noChangeShapeType="1"/>
            </p:cNvSpPr>
            <p:nvPr/>
          </p:nvSpPr>
          <p:spPr bwMode="auto">
            <a:xfrm>
              <a:off x="8397875"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46" name="Line 814"/>
            <p:cNvSpPr>
              <a:spLocks noChangeShapeType="1"/>
            </p:cNvSpPr>
            <p:nvPr/>
          </p:nvSpPr>
          <p:spPr bwMode="auto">
            <a:xfrm>
              <a:off x="8424863"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47" name="Line 815"/>
            <p:cNvSpPr>
              <a:spLocks noChangeShapeType="1"/>
            </p:cNvSpPr>
            <p:nvPr/>
          </p:nvSpPr>
          <p:spPr bwMode="auto">
            <a:xfrm>
              <a:off x="8451850" y="1624013"/>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48" name="Line 816"/>
            <p:cNvSpPr>
              <a:spLocks noChangeShapeType="1"/>
            </p:cNvSpPr>
            <p:nvPr/>
          </p:nvSpPr>
          <p:spPr bwMode="auto">
            <a:xfrm>
              <a:off x="4149725" y="1624013"/>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49" name="Rectangle 817"/>
            <p:cNvSpPr>
              <a:spLocks noChangeArrowheads="1"/>
            </p:cNvSpPr>
            <p:nvPr/>
          </p:nvSpPr>
          <p:spPr bwMode="auto">
            <a:xfrm>
              <a:off x="4075113" y="1639888"/>
              <a:ext cx="10820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dirty="0">
                  <a:solidFill>
                    <a:srgbClr val="000000"/>
                  </a:solidFill>
                </a:rPr>
                <a:t>100</a:t>
              </a:r>
              <a:endParaRPr lang="en-US" altLang="en-US" sz="667" dirty="0"/>
            </a:p>
          </p:txBody>
        </p:sp>
        <p:sp>
          <p:nvSpPr>
            <p:cNvPr id="950" name="Line 818"/>
            <p:cNvSpPr>
              <a:spLocks noChangeShapeType="1"/>
            </p:cNvSpPr>
            <p:nvPr/>
          </p:nvSpPr>
          <p:spPr bwMode="auto">
            <a:xfrm>
              <a:off x="4719638" y="1624013"/>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51" name="Rectangle 819"/>
            <p:cNvSpPr>
              <a:spLocks noChangeArrowheads="1"/>
            </p:cNvSpPr>
            <p:nvPr/>
          </p:nvSpPr>
          <p:spPr bwMode="auto">
            <a:xfrm>
              <a:off x="4645025" y="1639888"/>
              <a:ext cx="10820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200</a:t>
              </a:r>
              <a:endParaRPr lang="en-US" altLang="en-US" sz="667"/>
            </a:p>
          </p:txBody>
        </p:sp>
        <p:sp>
          <p:nvSpPr>
            <p:cNvPr id="952" name="Line 820"/>
            <p:cNvSpPr>
              <a:spLocks noChangeShapeType="1"/>
            </p:cNvSpPr>
            <p:nvPr/>
          </p:nvSpPr>
          <p:spPr bwMode="auto">
            <a:xfrm>
              <a:off x="5286375" y="1624013"/>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53" name="Rectangle 821"/>
            <p:cNvSpPr>
              <a:spLocks noChangeArrowheads="1"/>
            </p:cNvSpPr>
            <p:nvPr/>
          </p:nvSpPr>
          <p:spPr bwMode="auto">
            <a:xfrm>
              <a:off x="5211763" y="1639888"/>
              <a:ext cx="10820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300</a:t>
              </a:r>
              <a:endParaRPr lang="en-US" altLang="en-US" sz="667"/>
            </a:p>
          </p:txBody>
        </p:sp>
        <p:sp>
          <p:nvSpPr>
            <p:cNvPr id="954" name="Line 822"/>
            <p:cNvSpPr>
              <a:spLocks noChangeShapeType="1"/>
            </p:cNvSpPr>
            <p:nvPr/>
          </p:nvSpPr>
          <p:spPr bwMode="auto">
            <a:xfrm>
              <a:off x="5857875" y="1624013"/>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55" name="Rectangle 823"/>
            <p:cNvSpPr>
              <a:spLocks noChangeArrowheads="1"/>
            </p:cNvSpPr>
            <p:nvPr/>
          </p:nvSpPr>
          <p:spPr bwMode="auto">
            <a:xfrm>
              <a:off x="5783263" y="1639888"/>
              <a:ext cx="10820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400</a:t>
              </a:r>
              <a:endParaRPr lang="en-US" altLang="en-US" sz="667"/>
            </a:p>
          </p:txBody>
        </p:sp>
        <p:sp>
          <p:nvSpPr>
            <p:cNvPr id="956" name="Line 824"/>
            <p:cNvSpPr>
              <a:spLocks noChangeShapeType="1"/>
            </p:cNvSpPr>
            <p:nvPr/>
          </p:nvSpPr>
          <p:spPr bwMode="auto">
            <a:xfrm>
              <a:off x="6429375" y="1624013"/>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57" name="Rectangle 825"/>
            <p:cNvSpPr>
              <a:spLocks noChangeArrowheads="1"/>
            </p:cNvSpPr>
            <p:nvPr/>
          </p:nvSpPr>
          <p:spPr bwMode="auto">
            <a:xfrm>
              <a:off x="6354763" y="1639888"/>
              <a:ext cx="10820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500</a:t>
              </a:r>
              <a:endParaRPr lang="en-US" altLang="en-US" sz="667"/>
            </a:p>
          </p:txBody>
        </p:sp>
        <p:sp>
          <p:nvSpPr>
            <p:cNvPr id="958" name="Line 826"/>
            <p:cNvSpPr>
              <a:spLocks noChangeShapeType="1"/>
            </p:cNvSpPr>
            <p:nvPr/>
          </p:nvSpPr>
          <p:spPr bwMode="auto">
            <a:xfrm>
              <a:off x="6999288" y="1624013"/>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59" name="Rectangle 827"/>
            <p:cNvSpPr>
              <a:spLocks noChangeArrowheads="1"/>
            </p:cNvSpPr>
            <p:nvPr/>
          </p:nvSpPr>
          <p:spPr bwMode="auto">
            <a:xfrm>
              <a:off x="6924675" y="1639888"/>
              <a:ext cx="10820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600</a:t>
              </a:r>
              <a:endParaRPr lang="en-US" altLang="en-US" sz="667"/>
            </a:p>
          </p:txBody>
        </p:sp>
        <p:sp>
          <p:nvSpPr>
            <p:cNvPr id="960" name="Line 828"/>
            <p:cNvSpPr>
              <a:spLocks noChangeShapeType="1"/>
            </p:cNvSpPr>
            <p:nvPr/>
          </p:nvSpPr>
          <p:spPr bwMode="auto">
            <a:xfrm>
              <a:off x="7570788" y="1624013"/>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61" name="Rectangle 829"/>
            <p:cNvSpPr>
              <a:spLocks noChangeArrowheads="1"/>
            </p:cNvSpPr>
            <p:nvPr/>
          </p:nvSpPr>
          <p:spPr bwMode="auto">
            <a:xfrm>
              <a:off x="7496175" y="1639888"/>
              <a:ext cx="10820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700</a:t>
              </a:r>
              <a:endParaRPr lang="en-US" altLang="en-US" sz="667"/>
            </a:p>
          </p:txBody>
        </p:sp>
        <p:sp>
          <p:nvSpPr>
            <p:cNvPr id="962" name="Line 830"/>
            <p:cNvSpPr>
              <a:spLocks noChangeShapeType="1"/>
            </p:cNvSpPr>
            <p:nvPr/>
          </p:nvSpPr>
          <p:spPr bwMode="auto">
            <a:xfrm>
              <a:off x="8140700" y="1624013"/>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63" name="Rectangle 831"/>
            <p:cNvSpPr>
              <a:spLocks noChangeArrowheads="1"/>
            </p:cNvSpPr>
            <p:nvPr/>
          </p:nvSpPr>
          <p:spPr bwMode="auto">
            <a:xfrm>
              <a:off x="8066088" y="1639888"/>
              <a:ext cx="10820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800</a:t>
              </a:r>
              <a:endParaRPr lang="en-US" altLang="en-US" sz="667"/>
            </a:p>
          </p:txBody>
        </p:sp>
        <p:sp>
          <p:nvSpPr>
            <p:cNvPr id="964" name="Rectangle 832"/>
            <p:cNvSpPr>
              <a:spLocks noChangeArrowheads="1"/>
            </p:cNvSpPr>
            <p:nvPr/>
          </p:nvSpPr>
          <p:spPr bwMode="auto">
            <a:xfrm>
              <a:off x="6121400" y="1673225"/>
              <a:ext cx="103393"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dirty="0">
                  <a:solidFill>
                    <a:srgbClr val="000000"/>
                  </a:solidFill>
                </a:rPr>
                <a:t>m/z</a:t>
              </a:r>
              <a:endParaRPr lang="en-US" altLang="en-US" sz="667" dirty="0"/>
            </a:p>
          </p:txBody>
        </p:sp>
        <p:sp>
          <p:nvSpPr>
            <p:cNvPr id="965" name="Line 833"/>
            <p:cNvSpPr>
              <a:spLocks noChangeShapeType="1"/>
            </p:cNvSpPr>
            <p:nvPr/>
          </p:nvSpPr>
          <p:spPr bwMode="auto">
            <a:xfrm flipV="1">
              <a:off x="3906838" y="395288"/>
              <a:ext cx="0" cy="1227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66" name="Line 834"/>
            <p:cNvSpPr>
              <a:spLocks noChangeShapeType="1"/>
            </p:cNvSpPr>
            <p:nvPr/>
          </p:nvSpPr>
          <p:spPr bwMode="auto">
            <a:xfrm flipH="1">
              <a:off x="3875088" y="16113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67" name="Line 835"/>
            <p:cNvSpPr>
              <a:spLocks noChangeShapeType="1"/>
            </p:cNvSpPr>
            <p:nvPr/>
          </p:nvSpPr>
          <p:spPr bwMode="auto">
            <a:xfrm flipH="1">
              <a:off x="3875088" y="15986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68" name="Line 836"/>
            <p:cNvSpPr>
              <a:spLocks noChangeShapeType="1"/>
            </p:cNvSpPr>
            <p:nvPr/>
          </p:nvSpPr>
          <p:spPr bwMode="auto">
            <a:xfrm flipH="1">
              <a:off x="3875088" y="15859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69" name="Line 837"/>
            <p:cNvSpPr>
              <a:spLocks noChangeShapeType="1"/>
            </p:cNvSpPr>
            <p:nvPr/>
          </p:nvSpPr>
          <p:spPr bwMode="auto">
            <a:xfrm flipH="1">
              <a:off x="3875088" y="15732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70" name="Line 838"/>
            <p:cNvSpPr>
              <a:spLocks noChangeShapeType="1"/>
            </p:cNvSpPr>
            <p:nvPr/>
          </p:nvSpPr>
          <p:spPr bwMode="auto">
            <a:xfrm flipH="1">
              <a:off x="3875088" y="15478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71" name="Line 839"/>
            <p:cNvSpPr>
              <a:spLocks noChangeShapeType="1"/>
            </p:cNvSpPr>
            <p:nvPr/>
          </p:nvSpPr>
          <p:spPr bwMode="auto">
            <a:xfrm flipH="1">
              <a:off x="3875088" y="153670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72" name="Line 840"/>
            <p:cNvSpPr>
              <a:spLocks noChangeShapeType="1"/>
            </p:cNvSpPr>
            <p:nvPr/>
          </p:nvSpPr>
          <p:spPr bwMode="auto">
            <a:xfrm flipH="1">
              <a:off x="3875088" y="152400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73" name="Line 841"/>
            <p:cNvSpPr>
              <a:spLocks noChangeShapeType="1"/>
            </p:cNvSpPr>
            <p:nvPr/>
          </p:nvSpPr>
          <p:spPr bwMode="auto">
            <a:xfrm flipH="1">
              <a:off x="3875088" y="151130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74" name="Line 842"/>
            <p:cNvSpPr>
              <a:spLocks noChangeShapeType="1"/>
            </p:cNvSpPr>
            <p:nvPr/>
          </p:nvSpPr>
          <p:spPr bwMode="auto">
            <a:xfrm flipH="1">
              <a:off x="3875088" y="14874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75" name="Line 843"/>
            <p:cNvSpPr>
              <a:spLocks noChangeShapeType="1"/>
            </p:cNvSpPr>
            <p:nvPr/>
          </p:nvSpPr>
          <p:spPr bwMode="auto">
            <a:xfrm flipH="1">
              <a:off x="3875088" y="14747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76" name="Line 844"/>
            <p:cNvSpPr>
              <a:spLocks noChangeShapeType="1"/>
            </p:cNvSpPr>
            <p:nvPr/>
          </p:nvSpPr>
          <p:spPr bwMode="auto">
            <a:xfrm flipH="1">
              <a:off x="3875088" y="146367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77" name="Line 845"/>
            <p:cNvSpPr>
              <a:spLocks noChangeShapeType="1"/>
            </p:cNvSpPr>
            <p:nvPr/>
          </p:nvSpPr>
          <p:spPr bwMode="auto">
            <a:xfrm flipH="1">
              <a:off x="3875088" y="145097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78" name="Line 846"/>
            <p:cNvSpPr>
              <a:spLocks noChangeShapeType="1"/>
            </p:cNvSpPr>
            <p:nvPr/>
          </p:nvSpPr>
          <p:spPr bwMode="auto">
            <a:xfrm flipH="1">
              <a:off x="3875088" y="142716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79" name="Line 847"/>
            <p:cNvSpPr>
              <a:spLocks noChangeShapeType="1"/>
            </p:cNvSpPr>
            <p:nvPr/>
          </p:nvSpPr>
          <p:spPr bwMode="auto">
            <a:xfrm flipH="1">
              <a:off x="3875088" y="141446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80" name="Line 848"/>
            <p:cNvSpPr>
              <a:spLocks noChangeShapeType="1"/>
            </p:cNvSpPr>
            <p:nvPr/>
          </p:nvSpPr>
          <p:spPr bwMode="auto">
            <a:xfrm flipH="1">
              <a:off x="3875088" y="140176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81" name="Line 849"/>
            <p:cNvSpPr>
              <a:spLocks noChangeShapeType="1"/>
            </p:cNvSpPr>
            <p:nvPr/>
          </p:nvSpPr>
          <p:spPr bwMode="auto">
            <a:xfrm flipH="1">
              <a:off x="3875088" y="139065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58" name="Line 851"/>
            <p:cNvSpPr>
              <a:spLocks noChangeShapeType="1"/>
            </p:cNvSpPr>
            <p:nvPr/>
          </p:nvSpPr>
          <p:spPr bwMode="auto">
            <a:xfrm flipH="1">
              <a:off x="3875087" y="136525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59" name="Line 852"/>
            <p:cNvSpPr>
              <a:spLocks noChangeShapeType="1"/>
            </p:cNvSpPr>
            <p:nvPr/>
          </p:nvSpPr>
          <p:spPr bwMode="auto">
            <a:xfrm flipH="1">
              <a:off x="3875087" y="135413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60" name="Line 853"/>
            <p:cNvSpPr>
              <a:spLocks noChangeShapeType="1"/>
            </p:cNvSpPr>
            <p:nvPr/>
          </p:nvSpPr>
          <p:spPr bwMode="auto">
            <a:xfrm flipH="1">
              <a:off x="3875087" y="133985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61" name="Line 854"/>
            <p:cNvSpPr>
              <a:spLocks noChangeShapeType="1"/>
            </p:cNvSpPr>
            <p:nvPr/>
          </p:nvSpPr>
          <p:spPr bwMode="auto">
            <a:xfrm flipH="1">
              <a:off x="3875087" y="132715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62" name="Line 855"/>
            <p:cNvSpPr>
              <a:spLocks noChangeShapeType="1"/>
            </p:cNvSpPr>
            <p:nvPr/>
          </p:nvSpPr>
          <p:spPr bwMode="auto">
            <a:xfrm flipH="1">
              <a:off x="3875087" y="130333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63" name="Line 856"/>
            <p:cNvSpPr>
              <a:spLocks noChangeShapeType="1"/>
            </p:cNvSpPr>
            <p:nvPr/>
          </p:nvSpPr>
          <p:spPr bwMode="auto">
            <a:xfrm flipH="1">
              <a:off x="3875087" y="129063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64" name="Line 857"/>
            <p:cNvSpPr>
              <a:spLocks noChangeShapeType="1"/>
            </p:cNvSpPr>
            <p:nvPr/>
          </p:nvSpPr>
          <p:spPr bwMode="auto">
            <a:xfrm flipH="1">
              <a:off x="3875087" y="127952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65" name="Line 858"/>
            <p:cNvSpPr>
              <a:spLocks noChangeShapeType="1"/>
            </p:cNvSpPr>
            <p:nvPr/>
          </p:nvSpPr>
          <p:spPr bwMode="auto">
            <a:xfrm flipH="1">
              <a:off x="3875087" y="126682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66" name="Line 859"/>
            <p:cNvSpPr>
              <a:spLocks noChangeShapeType="1"/>
            </p:cNvSpPr>
            <p:nvPr/>
          </p:nvSpPr>
          <p:spPr bwMode="auto">
            <a:xfrm flipH="1">
              <a:off x="3875087" y="12430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67" name="Line 860"/>
            <p:cNvSpPr>
              <a:spLocks noChangeShapeType="1"/>
            </p:cNvSpPr>
            <p:nvPr/>
          </p:nvSpPr>
          <p:spPr bwMode="auto">
            <a:xfrm flipH="1">
              <a:off x="3875087" y="12303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68" name="Line 861"/>
            <p:cNvSpPr>
              <a:spLocks noChangeShapeType="1"/>
            </p:cNvSpPr>
            <p:nvPr/>
          </p:nvSpPr>
          <p:spPr bwMode="auto">
            <a:xfrm flipH="1">
              <a:off x="3875087" y="12176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69" name="Line 862"/>
            <p:cNvSpPr>
              <a:spLocks noChangeShapeType="1"/>
            </p:cNvSpPr>
            <p:nvPr/>
          </p:nvSpPr>
          <p:spPr bwMode="auto">
            <a:xfrm flipH="1">
              <a:off x="3875087" y="120650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70" name="Line 863"/>
            <p:cNvSpPr>
              <a:spLocks noChangeShapeType="1"/>
            </p:cNvSpPr>
            <p:nvPr/>
          </p:nvSpPr>
          <p:spPr bwMode="auto">
            <a:xfrm flipH="1">
              <a:off x="3875087" y="118110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71" name="Line 864"/>
            <p:cNvSpPr>
              <a:spLocks noChangeShapeType="1"/>
            </p:cNvSpPr>
            <p:nvPr/>
          </p:nvSpPr>
          <p:spPr bwMode="auto">
            <a:xfrm flipH="1">
              <a:off x="3875087" y="11699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72" name="Line 865"/>
            <p:cNvSpPr>
              <a:spLocks noChangeShapeType="1"/>
            </p:cNvSpPr>
            <p:nvPr/>
          </p:nvSpPr>
          <p:spPr bwMode="auto">
            <a:xfrm flipH="1">
              <a:off x="3875087" y="11572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73" name="Line 866"/>
            <p:cNvSpPr>
              <a:spLocks noChangeShapeType="1"/>
            </p:cNvSpPr>
            <p:nvPr/>
          </p:nvSpPr>
          <p:spPr bwMode="auto">
            <a:xfrm flipH="1">
              <a:off x="3875087" y="11445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74" name="Line 867"/>
            <p:cNvSpPr>
              <a:spLocks noChangeShapeType="1"/>
            </p:cNvSpPr>
            <p:nvPr/>
          </p:nvSpPr>
          <p:spPr bwMode="auto">
            <a:xfrm flipH="1">
              <a:off x="3875087" y="112077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75" name="Line 868"/>
            <p:cNvSpPr>
              <a:spLocks noChangeShapeType="1"/>
            </p:cNvSpPr>
            <p:nvPr/>
          </p:nvSpPr>
          <p:spPr bwMode="auto">
            <a:xfrm flipH="1">
              <a:off x="3875087" y="11064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76" name="Line 869"/>
            <p:cNvSpPr>
              <a:spLocks noChangeShapeType="1"/>
            </p:cNvSpPr>
            <p:nvPr/>
          </p:nvSpPr>
          <p:spPr bwMode="auto">
            <a:xfrm flipH="1">
              <a:off x="3875087" y="109537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77" name="Line 870"/>
            <p:cNvSpPr>
              <a:spLocks noChangeShapeType="1"/>
            </p:cNvSpPr>
            <p:nvPr/>
          </p:nvSpPr>
          <p:spPr bwMode="auto">
            <a:xfrm flipH="1">
              <a:off x="3875087" y="108267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78" name="Line 871"/>
            <p:cNvSpPr>
              <a:spLocks noChangeShapeType="1"/>
            </p:cNvSpPr>
            <p:nvPr/>
          </p:nvSpPr>
          <p:spPr bwMode="auto">
            <a:xfrm flipH="1">
              <a:off x="3875087" y="105886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79" name="Line 872"/>
            <p:cNvSpPr>
              <a:spLocks noChangeShapeType="1"/>
            </p:cNvSpPr>
            <p:nvPr/>
          </p:nvSpPr>
          <p:spPr bwMode="auto">
            <a:xfrm flipH="1">
              <a:off x="3875087" y="104616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80" name="Line 873"/>
            <p:cNvSpPr>
              <a:spLocks noChangeShapeType="1"/>
            </p:cNvSpPr>
            <p:nvPr/>
          </p:nvSpPr>
          <p:spPr bwMode="auto">
            <a:xfrm flipH="1">
              <a:off x="3875087" y="103346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81" name="Line 874"/>
            <p:cNvSpPr>
              <a:spLocks noChangeShapeType="1"/>
            </p:cNvSpPr>
            <p:nvPr/>
          </p:nvSpPr>
          <p:spPr bwMode="auto">
            <a:xfrm flipH="1">
              <a:off x="3875087" y="102235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82" name="Line 875"/>
            <p:cNvSpPr>
              <a:spLocks noChangeShapeType="1"/>
            </p:cNvSpPr>
            <p:nvPr/>
          </p:nvSpPr>
          <p:spPr bwMode="auto">
            <a:xfrm flipH="1">
              <a:off x="3875087" y="99695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83" name="Line 876"/>
            <p:cNvSpPr>
              <a:spLocks noChangeShapeType="1"/>
            </p:cNvSpPr>
            <p:nvPr/>
          </p:nvSpPr>
          <p:spPr bwMode="auto">
            <a:xfrm flipH="1">
              <a:off x="3875087" y="98583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84" name="Line 877"/>
            <p:cNvSpPr>
              <a:spLocks noChangeShapeType="1"/>
            </p:cNvSpPr>
            <p:nvPr/>
          </p:nvSpPr>
          <p:spPr bwMode="auto">
            <a:xfrm flipH="1">
              <a:off x="3875087" y="97313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85" name="Line 878"/>
            <p:cNvSpPr>
              <a:spLocks noChangeShapeType="1"/>
            </p:cNvSpPr>
            <p:nvPr/>
          </p:nvSpPr>
          <p:spPr bwMode="auto">
            <a:xfrm flipH="1">
              <a:off x="3875087" y="96043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86" name="Line 879"/>
            <p:cNvSpPr>
              <a:spLocks noChangeShapeType="1"/>
            </p:cNvSpPr>
            <p:nvPr/>
          </p:nvSpPr>
          <p:spPr bwMode="auto">
            <a:xfrm flipH="1">
              <a:off x="3875087" y="93662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87" name="Line 880"/>
            <p:cNvSpPr>
              <a:spLocks noChangeShapeType="1"/>
            </p:cNvSpPr>
            <p:nvPr/>
          </p:nvSpPr>
          <p:spPr bwMode="auto">
            <a:xfrm flipH="1">
              <a:off x="3875087" y="92392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88" name="Line 881"/>
            <p:cNvSpPr>
              <a:spLocks noChangeShapeType="1"/>
            </p:cNvSpPr>
            <p:nvPr/>
          </p:nvSpPr>
          <p:spPr bwMode="auto">
            <a:xfrm flipH="1">
              <a:off x="3875087" y="9128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89" name="Line 882"/>
            <p:cNvSpPr>
              <a:spLocks noChangeShapeType="1"/>
            </p:cNvSpPr>
            <p:nvPr/>
          </p:nvSpPr>
          <p:spPr bwMode="auto">
            <a:xfrm flipH="1">
              <a:off x="3875087" y="9001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90" name="Line 883"/>
            <p:cNvSpPr>
              <a:spLocks noChangeShapeType="1"/>
            </p:cNvSpPr>
            <p:nvPr/>
          </p:nvSpPr>
          <p:spPr bwMode="auto">
            <a:xfrm flipH="1">
              <a:off x="3875087" y="8747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91" name="Line 884"/>
            <p:cNvSpPr>
              <a:spLocks noChangeShapeType="1"/>
            </p:cNvSpPr>
            <p:nvPr/>
          </p:nvSpPr>
          <p:spPr bwMode="auto">
            <a:xfrm flipH="1">
              <a:off x="3875087" y="8620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92" name="Line 885"/>
            <p:cNvSpPr>
              <a:spLocks noChangeShapeType="1"/>
            </p:cNvSpPr>
            <p:nvPr/>
          </p:nvSpPr>
          <p:spPr bwMode="auto">
            <a:xfrm flipH="1">
              <a:off x="3875087" y="8493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93" name="Line 886"/>
            <p:cNvSpPr>
              <a:spLocks noChangeShapeType="1"/>
            </p:cNvSpPr>
            <p:nvPr/>
          </p:nvSpPr>
          <p:spPr bwMode="auto">
            <a:xfrm flipH="1">
              <a:off x="3875087" y="83820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94" name="Line 887"/>
            <p:cNvSpPr>
              <a:spLocks noChangeShapeType="1"/>
            </p:cNvSpPr>
            <p:nvPr/>
          </p:nvSpPr>
          <p:spPr bwMode="auto">
            <a:xfrm flipH="1">
              <a:off x="3875087" y="81280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95" name="Line 888"/>
            <p:cNvSpPr>
              <a:spLocks noChangeShapeType="1"/>
            </p:cNvSpPr>
            <p:nvPr/>
          </p:nvSpPr>
          <p:spPr bwMode="auto">
            <a:xfrm flipH="1">
              <a:off x="3875087" y="8016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96" name="Line 889"/>
            <p:cNvSpPr>
              <a:spLocks noChangeShapeType="1"/>
            </p:cNvSpPr>
            <p:nvPr/>
          </p:nvSpPr>
          <p:spPr bwMode="auto">
            <a:xfrm flipH="1">
              <a:off x="3875087" y="7889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97" name="Line 890"/>
            <p:cNvSpPr>
              <a:spLocks noChangeShapeType="1"/>
            </p:cNvSpPr>
            <p:nvPr/>
          </p:nvSpPr>
          <p:spPr bwMode="auto">
            <a:xfrm flipH="1">
              <a:off x="3875087" y="7762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98" name="Line 891"/>
            <p:cNvSpPr>
              <a:spLocks noChangeShapeType="1"/>
            </p:cNvSpPr>
            <p:nvPr/>
          </p:nvSpPr>
          <p:spPr bwMode="auto">
            <a:xfrm flipH="1">
              <a:off x="3875087" y="75247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99" name="Line 892"/>
            <p:cNvSpPr>
              <a:spLocks noChangeShapeType="1"/>
            </p:cNvSpPr>
            <p:nvPr/>
          </p:nvSpPr>
          <p:spPr bwMode="auto">
            <a:xfrm flipH="1">
              <a:off x="3875087" y="73977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00" name="Line 893"/>
            <p:cNvSpPr>
              <a:spLocks noChangeShapeType="1"/>
            </p:cNvSpPr>
            <p:nvPr/>
          </p:nvSpPr>
          <p:spPr bwMode="auto">
            <a:xfrm flipH="1">
              <a:off x="3875087" y="72866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01" name="Line 894"/>
            <p:cNvSpPr>
              <a:spLocks noChangeShapeType="1"/>
            </p:cNvSpPr>
            <p:nvPr/>
          </p:nvSpPr>
          <p:spPr bwMode="auto">
            <a:xfrm flipH="1">
              <a:off x="3875087" y="71596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02" name="Line 895"/>
            <p:cNvSpPr>
              <a:spLocks noChangeShapeType="1"/>
            </p:cNvSpPr>
            <p:nvPr/>
          </p:nvSpPr>
          <p:spPr bwMode="auto">
            <a:xfrm flipH="1">
              <a:off x="3875087" y="69215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03" name="Line 896"/>
            <p:cNvSpPr>
              <a:spLocks noChangeShapeType="1"/>
            </p:cNvSpPr>
            <p:nvPr/>
          </p:nvSpPr>
          <p:spPr bwMode="auto">
            <a:xfrm flipH="1">
              <a:off x="3875087" y="67945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04" name="Line 897"/>
            <p:cNvSpPr>
              <a:spLocks noChangeShapeType="1"/>
            </p:cNvSpPr>
            <p:nvPr/>
          </p:nvSpPr>
          <p:spPr bwMode="auto">
            <a:xfrm flipH="1">
              <a:off x="3875087" y="66675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05" name="Line 898"/>
            <p:cNvSpPr>
              <a:spLocks noChangeShapeType="1"/>
            </p:cNvSpPr>
            <p:nvPr/>
          </p:nvSpPr>
          <p:spPr bwMode="auto">
            <a:xfrm flipH="1">
              <a:off x="3875087" y="65563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06" name="Line 899"/>
            <p:cNvSpPr>
              <a:spLocks noChangeShapeType="1"/>
            </p:cNvSpPr>
            <p:nvPr/>
          </p:nvSpPr>
          <p:spPr bwMode="auto">
            <a:xfrm flipH="1">
              <a:off x="3875087" y="62865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07" name="Line 900"/>
            <p:cNvSpPr>
              <a:spLocks noChangeShapeType="1"/>
            </p:cNvSpPr>
            <p:nvPr/>
          </p:nvSpPr>
          <p:spPr bwMode="auto">
            <a:xfrm flipH="1">
              <a:off x="3875087" y="61753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08" name="Line 901"/>
            <p:cNvSpPr>
              <a:spLocks noChangeShapeType="1"/>
            </p:cNvSpPr>
            <p:nvPr/>
          </p:nvSpPr>
          <p:spPr bwMode="auto">
            <a:xfrm flipH="1">
              <a:off x="3875087" y="60483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09" name="Line 902"/>
            <p:cNvSpPr>
              <a:spLocks noChangeShapeType="1"/>
            </p:cNvSpPr>
            <p:nvPr/>
          </p:nvSpPr>
          <p:spPr bwMode="auto">
            <a:xfrm flipH="1">
              <a:off x="3875087" y="59213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10" name="Line 903"/>
            <p:cNvSpPr>
              <a:spLocks noChangeShapeType="1"/>
            </p:cNvSpPr>
            <p:nvPr/>
          </p:nvSpPr>
          <p:spPr bwMode="auto">
            <a:xfrm flipH="1">
              <a:off x="3875087" y="56832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11" name="Line 904"/>
            <p:cNvSpPr>
              <a:spLocks noChangeShapeType="1"/>
            </p:cNvSpPr>
            <p:nvPr/>
          </p:nvSpPr>
          <p:spPr bwMode="auto">
            <a:xfrm flipH="1">
              <a:off x="3875087" y="55562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12" name="Line 905"/>
            <p:cNvSpPr>
              <a:spLocks noChangeShapeType="1"/>
            </p:cNvSpPr>
            <p:nvPr/>
          </p:nvSpPr>
          <p:spPr bwMode="auto">
            <a:xfrm flipH="1">
              <a:off x="3875087" y="5445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13" name="Line 906"/>
            <p:cNvSpPr>
              <a:spLocks noChangeShapeType="1"/>
            </p:cNvSpPr>
            <p:nvPr/>
          </p:nvSpPr>
          <p:spPr bwMode="auto">
            <a:xfrm flipH="1">
              <a:off x="3875087" y="5318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14" name="Line 907"/>
            <p:cNvSpPr>
              <a:spLocks noChangeShapeType="1"/>
            </p:cNvSpPr>
            <p:nvPr/>
          </p:nvSpPr>
          <p:spPr bwMode="auto">
            <a:xfrm flipH="1">
              <a:off x="3875087" y="50800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15" name="Line 908"/>
            <p:cNvSpPr>
              <a:spLocks noChangeShapeType="1"/>
            </p:cNvSpPr>
            <p:nvPr/>
          </p:nvSpPr>
          <p:spPr bwMode="auto">
            <a:xfrm flipH="1">
              <a:off x="3875087" y="49530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16" name="Line 909"/>
            <p:cNvSpPr>
              <a:spLocks noChangeShapeType="1"/>
            </p:cNvSpPr>
            <p:nvPr/>
          </p:nvSpPr>
          <p:spPr bwMode="auto">
            <a:xfrm flipH="1">
              <a:off x="3875087" y="48260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17" name="Line 910"/>
            <p:cNvSpPr>
              <a:spLocks noChangeShapeType="1"/>
            </p:cNvSpPr>
            <p:nvPr/>
          </p:nvSpPr>
          <p:spPr bwMode="auto">
            <a:xfrm flipH="1">
              <a:off x="3875087" y="4714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18" name="Line 911"/>
            <p:cNvSpPr>
              <a:spLocks noChangeShapeType="1"/>
            </p:cNvSpPr>
            <p:nvPr/>
          </p:nvSpPr>
          <p:spPr bwMode="auto">
            <a:xfrm flipH="1">
              <a:off x="3875087" y="4460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19" name="Line 912"/>
            <p:cNvSpPr>
              <a:spLocks noChangeShapeType="1"/>
            </p:cNvSpPr>
            <p:nvPr/>
          </p:nvSpPr>
          <p:spPr bwMode="auto">
            <a:xfrm flipH="1">
              <a:off x="3875087" y="43497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20" name="Line 913"/>
            <p:cNvSpPr>
              <a:spLocks noChangeShapeType="1"/>
            </p:cNvSpPr>
            <p:nvPr/>
          </p:nvSpPr>
          <p:spPr bwMode="auto">
            <a:xfrm flipH="1">
              <a:off x="3875087" y="42227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21" name="Line 914"/>
            <p:cNvSpPr>
              <a:spLocks noChangeShapeType="1"/>
            </p:cNvSpPr>
            <p:nvPr/>
          </p:nvSpPr>
          <p:spPr bwMode="auto">
            <a:xfrm flipH="1">
              <a:off x="3875087" y="4079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22" name="Line 915"/>
            <p:cNvSpPr>
              <a:spLocks noChangeShapeType="1"/>
            </p:cNvSpPr>
            <p:nvPr/>
          </p:nvSpPr>
          <p:spPr bwMode="auto">
            <a:xfrm flipH="1">
              <a:off x="3862387" y="1622425"/>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23" name="Rectangle 916"/>
            <p:cNvSpPr>
              <a:spLocks noChangeArrowheads="1"/>
            </p:cNvSpPr>
            <p:nvPr/>
          </p:nvSpPr>
          <p:spPr bwMode="auto">
            <a:xfrm>
              <a:off x="3797411" y="1594694"/>
              <a:ext cx="36067"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0</a:t>
              </a:r>
              <a:endParaRPr lang="en-US" altLang="en-US" sz="667"/>
            </a:p>
          </p:txBody>
        </p:sp>
        <p:sp>
          <p:nvSpPr>
            <p:cNvPr id="724" name="Line 917"/>
            <p:cNvSpPr>
              <a:spLocks noChangeShapeType="1"/>
            </p:cNvSpPr>
            <p:nvPr/>
          </p:nvSpPr>
          <p:spPr bwMode="auto">
            <a:xfrm flipH="1">
              <a:off x="3862387" y="1560513"/>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26" name="Line 919"/>
            <p:cNvSpPr>
              <a:spLocks noChangeShapeType="1"/>
            </p:cNvSpPr>
            <p:nvPr/>
          </p:nvSpPr>
          <p:spPr bwMode="auto">
            <a:xfrm flipH="1">
              <a:off x="3862387" y="1500188"/>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28" name="Line 921"/>
            <p:cNvSpPr>
              <a:spLocks noChangeShapeType="1"/>
            </p:cNvSpPr>
            <p:nvPr/>
          </p:nvSpPr>
          <p:spPr bwMode="auto">
            <a:xfrm flipH="1">
              <a:off x="3862387" y="1438275"/>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30" name="Line 923"/>
            <p:cNvSpPr>
              <a:spLocks noChangeShapeType="1"/>
            </p:cNvSpPr>
            <p:nvPr/>
          </p:nvSpPr>
          <p:spPr bwMode="auto">
            <a:xfrm flipH="1">
              <a:off x="3862387" y="1377950"/>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31" name="Rectangle 924"/>
            <p:cNvSpPr>
              <a:spLocks noChangeArrowheads="1"/>
            </p:cNvSpPr>
            <p:nvPr/>
          </p:nvSpPr>
          <p:spPr bwMode="auto">
            <a:xfrm>
              <a:off x="3760899" y="1350219"/>
              <a:ext cx="72135"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20</a:t>
              </a:r>
              <a:endParaRPr lang="en-US" altLang="en-US" sz="667"/>
            </a:p>
          </p:txBody>
        </p:sp>
        <p:sp>
          <p:nvSpPr>
            <p:cNvPr id="732" name="Line 925"/>
            <p:cNvSpPr>
              <a:spLocks noChangeShapeType="1"/>
            </p:cNvSpPr>
            <p:nvPr/>
          </p:nvSpPr>
          <p:spPr bwMode="auto">
            <a:xfrm flipH="1">
              <a:off x="3862387" y="1316038"/>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34" name="Line 927"/>
            <p:cNvSpPr>
              <a:spLocks noChangeShapeType="1"/>
            </p:cNvSpPr>
            <p:nvPr/>
          </p:nvSpPr>
          <p:spPr bwMode="auto">
            <a:xfrm flipH="1">
              <a:off x="3862387" y="1254125"/>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36" name="Line 929"/>
            <p:cNvSpPr>
              <a:spLocks noChangeShapeType="1"/>
            </p:cNvSpPr>
            <p:nvPr/>
          </p:nvSpPr>
          <p:spPr bwMode="auto">
            <a:xfrm flipH="1">
              <a:off x="3862387" y="1193800"/>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38" name="Line 931"/>
            <p:cNvSpPr>
              <a:spLocks noChangeShapeType="1"/>
            </p:cNvSpPr>
            <p:nvPr/>
          </p:nvSpPr>
          <p:spPr bwMode="auto">
            <a:xfrm flipH="1">
              <a:off x="3862387" y="1133475"/>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39" name="Rectangle 932"/>
            <p:cNvSpPr>
              <a:spLocks noChangeArrowheads="1"/>
            </p:cNvSpPr>
            <p:nvPr/>
          </p:nvSpPr>
          <p:spPr bwMode="auto">
            <a:xfrm>
              <a:off x="3760899" y="1105744"/>
              <a:ext cx="72135"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40</a:t>
              </a:r>
              <a:endParaRPr lang="en-US" altLang="en-US" sz="667"/>
            </a:p>
          </p:txBody>
        </p:sp>
        <p:sp>
          <p:nvSpPr>
            <p:cNvPr id="740" name="Line 933"/>
            <p:cNvSpPr>
              <a:spLocks noChangeShapeType="1"/>
            </p:cNvSpPr>
            <p:nvPr/>
          </p:nvSpPr>
          <p:spPr bwMode="auto">
            <a:xfrm flipH="1">
              <a:off x="3862387" y="1069975"/>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42" name="Line 935"/>
            <p:cNvSpPr>
              <a:spLocks noChangeShapeType="1"/>
            </p:cNvSpPr>
            <p:nvPr/>
          </p:nvSpPr>
          <p:spPr bwMode="auto">
            <a:xfrm flipH="1">
              <a:off x="3862387" y="1009650"/>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44" name="Line 937"/>
            <p:cNvSpPr>
              <a:spLocks noChangeShapeType="1"/>
            </p:cNvSpPr>
            <p:nvPr/>
          </p:nvSpPr>
          <p:spPr bwMode="auto">
            <a:xfrm flipH="1">
              <a:off x="3862387" y="949325"/>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46" name="Line 939"/>
            <p:cNvSpPr>
              <a:spLocks noChangeShapeType="1"/>
            </p:cNvSpPr>
            <p:nvPr/>
          </p:nvSpPr>
          <p:spPr bwMode="auto">
            <a:xfrm flipH="1">
              <a:off x="3862387" y="887413"/>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47" name="Rectangle 940"/>
            <p:cNvSpPr>
              <a:spLocks noChangeArrowheads="1"/>
            </p:cNvSpPr>
            <p:nvPr/>
          </p:nvSpPr>
          <p:spPr bwMode="auto">
            <a:xfrm>
              <a:off x="3760899" y="859681"/>
              <a:ext cx="72135"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60</a:t>
              </a:r>
              <a:endParaRPr lang="en-US" altLang="en-US" sz="667"/>
            </a:p>
          </p:txBody>
        </p:sp>
        <p:sp>
          <p:nvSpPr>
            <p:cNvPr id="748" name="Line 941"/>
            <p:cNvSpPr>
              <a:spLocks noChangeShapeType="1"/>
            </p:cNvSpPr>
            <p:nvPr/>
          </p:nvSpPr>
          <p:spPr bwMode="auto">
            <a:xfrm flipH="1">
              <a:off x="3862387" y="825500"/>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50" name="Line 943"/>
            <p:cNvSpPr>
              <a:spLocks noChangeShapeType="1"/>
            </p:cNvSpPr>
            <p:nvPr/>
          </p:nvSpPr>
          <p:spPr bwMode="auto">
            <a:xfrm flipH="1">
              <a:off x="3862387" y="765175"/>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52" name="Line 945"/>
            <p:cNvSpPr>
              <a:spLocks noChangeShapeType="1"/>
            </p:cNvSpPr>
            <p:nvPr/>
          </p:nvSpPr>
          <p:spPr bwMode="auto">
            <a:xfrm flipH="1">
              <a:off x="3862387" y="703263"/>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54" name="Line 947"/>
            <p:cNvSpPr>
              <a:spLocks noChangeShapeType="1"/>
            </p:cNvSpPr>
            <p:nvPr/>
          </p:nvSpPr>
          <p:spPr bwMode="auto">
            <a:xfrm flipH="1">
              <a:off x="3862387" y="641350"/>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55" name="Rectangle 948"/>
            <p:cNvSpPr>
              <a:spLocks noChangeArrowheads="1"/>
            </p:cNvSpPr>
            <p:nvPr/>
          </p:nvSpPr>
          <p:spPr bwMode="auto">
            <a:xfrm>
              <a:off x="3760899" y="615206"/>
              <a:ext cx="72135"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80</a:t>
              </a:r>
              <a:endParaRPr lang="en-US" altLang="en-US" sz="667"/>
            </a:p>
          </p:txBody>
        </p:sp>
        <p:sp>
          <p:nvSpPr>
            <p:cNvPr id="756" name="Line 949"/>
            <p:cNvSpPr>
              <a:spLocks noChangeShapeType="1"/>
            </p:cNvSpPr>
            <p:nvPr/>
          </p:nvSpPr>
          <p:spPr bwMode="auto">
            <a:xfrm flipH="1">
              <a:off x="3862387" y="581025"/>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58" name="Line 951"/>
            <p:cNvSpPr>
              <a:spLocks noChangeShapeType="1"/>
            </p:cNvSpPr>
            <p:nvPr/>
          </p:nvSpPr>
          <p:spPr bwMode="auto">
            <a:xfrm flipH="1">
              <a:off x="3862387" y="519113"/>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60" name="Line 953"/>
            <p:cNvSpPr>
              <a:spLocks noChangeShapeType="1"/>
            </p:cNvSpPr>
            <p:nvPr/>
          </p:nvSpPr>
          <p:spPr bwMode="auto">
            <a:xfrm flipH="1">
              <a:off x="3862387" y="458788"/>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62" name="Line 955"/>
            <p:cNvSpPr>
              <a:spLocks noChangeShapeType="1"/>
            </p:cNvSpPr>
            <p:nvPr/>
          </p:nvSpPr>
          <p:spPr bwMode="auto">
            <a:xfrm flipH="1">
              <a:off x="3862387" y="395288"/>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63" name="Rectangle 956"/>
            <p:cNvSpPr>
              <a:spLocks noChangeArrowheads="1"/>
            </p:cNvSpPr>
            <p:nvPr/>
          </p:nvSpPr>
          <p:spPr bwMode="auto">
            <a:xfrm>
              <a:off x="3738115" y="363766"/>
              <a:ext cx="10820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dirty="0">
                  <a:solidFill>
                    <a:srgbClr val="000000"/>
                  </a:solidFill>
                </a:rPr>
                <a:t>100</a:t>
              </a:r>
              <a:endParaRPr lang="en-US" altLang="en-US" sz="667" dirty="0"/>
            </a:p>
          </p:txBody>
        </p:sp>
        <p:sp>
          <p:nvSpPr>
            <p:cNvPr id="764" name="Rectangle 957"/>
            <p:cNvSpPr>
              <a:spLocks noChangeArrowheads="1"/>
            </p:cNvSpPr>
            <p:nvPr/>
          </p:nvSpPr>
          <p:spPr bwMode="auto">
            <a:xfrm rot="16200000">
              <a:off x="3403768" y="968774"/>
              <a:ext cx="580688"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dirty="0">
                  <a:solidFill>
                    <a:srgbClr val="000000"/>
                  </a:solidFill>
                </a:rPr>
                <a:t>Relative Abundance</a:t>
              </a:r>
              <a:endParaRPr lang="en-US" altLang="en-US" sz="667" dirty="0"/>
            </a:p>
          </p:txBody>
        </p:sp>
        <p:sp>
          <p:nvSpPr>
            <p:cNvPr id="765" name="Freeform 958"/>
            <p:cNvSpPr>
              <a:spLocks/>
            </p:cNvSpPr>
            <p:nvPr/>
          </p:nvSpPr>
          <p:spPr bwMode="auto">
            <a:xfrm>
              <a:off x="3906837" y="395288"/>
              <a:ext cx="4576763" cy="1227138"/>
            </a:xfrm>
            <a:custGeom>
              <a:avLst/>
              <a:gdLst>
                <a:gd name="T0" fmla="*/ 0 w 1002"/>
                <a:gd name="T1" fmla="*/ 767 h 767"/>
                <a:gd name="T2" fmla="*/ 3 w 1002"/>
                <a:gd name="T3" fmla="*/ 767 h 767"/>
                <a:gd name="T4" fmla="*/ 3 w 1002"/>
                <a:gd name="T5" fmla="*/ 521 h 767"/>
                <a:gd name="T6" fmla="*/ 3 w 1002"/>
                <a:gd name="T7" fmla="*/ 767 h 767"/>
                <a:gd name="T8" fmla="*/ 9 w 1002"/>
                <a:gd name="T9" fmla="*/ 767 h 767"/>
                <a:gd name="T10" fmla="*/ 9 w 1002"/>
                <a:gd name="T11" fmla="*/ 486 h 767"/>
                <a:gd name="T12" fmla="*/ 9 w 1002"/>
                <a:gd name="T13" fmla="*/ 767 h 767"/>
                <a:gd name="T14" fmla="*/ 19 w 1002"/>
                <a:gd name="T15" fmla="*/ 767 h 767"/>
                <a:gd name="T16" fmla="*/ 19 w 1002"/>
                <a:gd name="T17" fmla="*/ 513 h 767"/>
                <a:gd name="T18" fmla="*/ 19 w 1002"/>
                <a:gd name="T19" fmla="*/ 767 h 767"/>
                <a:gd name="T20" fmla="*/ 31 w 1002"/>
                <a:gd name="T21" fmla="*/ 767 h 767"/>
                <a:gd name="T22" fmla="*/ 31 w 1002"/>
                <a:gd name="T23" fmla="*/ 524 h 767"/>
                <a:gd name="T24" fmla="*/ 31 w 1002"/>
                <a:gd name="T25" fmla="*/ 767 h 767"/>
                <a:gd name="T26" fmla="*/ 50 w 1002"/>
                <a:gd name="T27" fmla="*/ 767 h 767"/>
                <a:gd name="T28" fmla="*/ 50 w 1002"/>
                <a:gd name="T29" fmla="*/ 767 h 767"/>
                <a:gd name="T30" fmla="*/ 50 w 1002"/>
                <a:gd name="T31" fmla="*/ 767 h 767"/>
                <a:gd name="T32" fmla="*/ 121 w 1002"/>
                <a:gd name="T33" fmla="*/ 767 h 767"/>
                <a:gd name="T34" fmla="*/ 121 w 1002"/>
                <a:gd name="T35" fmla="*/ 487 h 767"/>
                <a:gd name="T36" fmla="*/ 121 w 1002"/>
                <a:gd name="T37" fmla="*/ 767 h 767"/>
                <a:gd name="T38" fmla="*/ 131 w 1002"/>
                <a:gd name="T39" fmla="*/ 767 h 767"/>
                <a:gd name="T40" fmla="*/ 131 w 1002"/>
                <a:gd name="T41" fmla="*/ 503 h 767"/>
                <a:gd name="T42" fmla="*/ 131 w 1002"/>
                <a:gd name="T43" fmla="*/ 767 h 767"/>
                <a:gd name="T44" fmla="*/ 206 w 1002"/>
                <a:gd name="T45" fmla="*/ 767 h 767"/>
                <a:gd name="T46" fmla="*/ 206 w 1002"/>
                <a:gd name="T47" fmla="*/ 502 h 767"/>
                <a:gd name="T48" fmla="*/ 206 w 1002"/>
                <a:gd name="T49" fmla="*/ 767 h 767"/>
                <a:gd name="T50" fmla="*/ 212 w 1002"/>
                <a:gd name="T51" fmla="*/ 767 h 767"/>
                <a:gd name="T52" fmla="*/ 212 w 1002"/>
                <a:gd name="T53" fmla="*/ 437 h 767"/>
                <a:gd name="T54" fmla="*/ 212 w 1002"/>
                <a:gd name="T55" fmla="*/ 767 h 767"/>
                <a:gd name="T56" fmla="*/ 222 w 1002"/>
                <a:gd name="T57" fmla="*/ 767 h 767"/>
                <a:gd name="T58" fmla="*/ 222 w 1002"/>
                <a:gd name="T59" fmla="*/ 513 h 767"/>
                <a:gd name="T60" fmla="*/ 222 w 1002"/>
                <a:gd name="T61" fmla="*/ 767 h 767"/>
                <a:gd name="T62" fmla="*/ 225 w 1002"/>
                <a:gd name="T63" fmla="*/ 767 h 767"/>
                <a:gd name="T64" fmla="*/ 225 w 1002"/>
                <a:gd name="T65" fmla="*/ 471 h 767"/>
                <a:gd name="T66" fmla="*/ 225 w 1002"/>
                <a:gd name="T67" fmla="*/ 767 h 767"/>
                <a:gd name="T68" fmla="*/ 268 w 1002"/>
                <a:gd name="T69" fmla="*/ 767 h 767"/>
                <a:gd name="T70" fmla="*/ 268 w 1002"/>
                <a:gd name="T71" fmla="*/ 513 h 767"/>
                <a:gd name="T72" fmla="*/ 268 w 1002"/>
                <a:gd name="T73" fmla="*/ 767 h 767"/>
                <a:gd name="T74" fmla="*/ 274 w 1002"/>
                <a:gd name="T75" fmla="*/ 767 h 767"/>
                <a:gd name="T76" fmla="*/ 274 w 1002"/>
                <a:gd name="T77" fmla="*/ 185 h 767"/>
                <a:gd name="T78" fmla="*/ 274 w 1002"/>
                <a:gd name="T79" fmla="*/ 767 h 767"/>
                <a:gd name="T80" fmla="*/ 276 w 1002"/>
                <a:gd name="T81" fmla="*/ 767 h 767"/>
                <a:gd name="T82" fmla="*/ 276 w 1002"/>
                <a:gd name="T83" fmla="*/ 767 h 767"/>
                <a:gd name="T84" fmla="*/ 276 w 1002"/>
                <a:gd name="T85" fmla="*/ 363 h 767"/>
                <a:gd name="T86" fmla="*/ 277 w 1002"/>
                <a:gd name="T87" fmla="*/ 0 h 767"/>
                <a:gd name="T88" fmla="*/ 277 w 1002"/>
                <a:gd name="T89" fmla="*/ 767 h 767"/>
                <a:gd name="T90" fmla="*/ 317 w 1002"/>
                <a:gd name="T91" fmla="*/ 767 h 767"/>
                <a:gd name="T92" fmla="*/ 317 w 1002"/>
                <a:gd name="T93" fmla="*/ 439 h 767"/>
                <a:gd name="T94" fmla="*/ 317 w 1002"/>
                <a:gd name="T95" fmla="*/ 767 h 767"/>
                <a:gd name="T96" fmla="*/ 350 w 1002"/>
                <a:gd name="T97" fmla="*/ 767 h 767"/>
                <a:gd name="T98" fmla="*/ 350 w 1002"/>
                <a:gd name="T99" fmla="*/ 494 h 767"/>
                <a:gd name="T100" fmla="*/ 350 w 1002"/>
                <a:gd name="T101" fmla="*/ 767 h 767"/>
                <a:gd name="T102" fmla="*/ 580 w 1002"/>
                <a:gd name="T103" fmla="*/ 767 h 767"/>
                <a:gd name="T104" fmla="*/ 580 w 1002"/>
                <a:gd name="T105" fmla="*/ 495 h 767"/>
                <a:gd name="T106" fmla="*/ 580 w 1002"/>
                <a:gd name="T107" fmla="*/ 767 h 767"/>
                <a:gd name="T108" fmla="*/ 700 w 1002"/>
                <a:gd name="T109" fmla="*/ 767 h 767"/>
                <a:gd name="T110" fmla="*/ 700 w 1002"/>
                <a:gd name="T111" fmla="*/ 462 h 767"/>
                <a:gd name="T112" fmla="*/ 700 w 1002"/>
                <a:gd name="T113" fmla="*/ 767 h 767"/>
                <a:gd name="T114" fmla="*/ 882 w 1002"/>
                <a:gd name="T115" fmla="*/ 767 h 767"/>
                <a:gd name="T116" fmla="*/ 882 w 1002"/>
                <a:gd name="T117" fmla="*/ 283 h 767"/>
                <a:gd name="T118" fmla="*/ 882 w 1002"/>
                <a:gd name="T119" fmla="*/ 767 h 767"/>
                <a:gd name="T120" fmla="*/ 1002 w 1002"/>
                <a:gd name="T121" fmla="*/ 767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2" h="767">
                  <a:moveTo>
                    <a:pt x="0" y="767"/>
                  </a:moveTo>
                  <a:lnTo>
                    <a:pt x="3" y="767"/>
                  </a:lnTo>
                  <a:lnTo>
                    <a:pt x="3" y="521"/>
                  </a:lnTo>
                  <a:lnTo>
                    <a:pt x="3" y="767"/>
                  </a:lnTo>
                  <a:lnTo>
                    <a:pt x="9" y="767"/>
                  </a:lnTo>
                  <a:lnTo>
                    <a:pt x="9" y="486"/>
                  </a:lnTo>
                  <a:lnTo>
                    <a:pt x="9" y="767"/>
                  </a:lnTo>
                  <a:lnTo>
                    <a:pt x="19" y="767"/>
                  </a:lnTo>
                  <a:lnTo>
                    <a:pt x="19" y="513"/>
                  </a:lnTo>
                  <a:lnTo>
                    <a:pt x="19" y="767"/>
                  </a:lnTo>
                  <a:lnTo>
                    <a:pt x="31" y="767"/>
                  </a:lnTo>
                  <a:lnTo>
                    <a:pt x="31" y="524"/>
                  </a:lnTo>
                  <a:lnTo>
                    <a:pt x="31" y="767"/>
                  </a:lnTo>
                  <a:lnTo>
                    <a:pt x="50" y="767"/>
                  </a:lnTo>
                  <a:lnTo>
                    <a:pt x="50" y="767"/>
                  </a:lnTo>
                  <a:lnTo>
                    <a:pt x="50" y="767"/>
                  </a:lnTo>
                  <a:lnTo>
                    <a:pt x="121" y="767"/>
                  </a:lnTo>
                  <a:lnTo>
                    <a:pt x="121" y="487"/>
                  </a:lnTo>
                  <a:lnTo>
                    <a:pt x="121" y="767"/>
                  </a:lnTo>
                  <a:lnTo>
                    <a:pt x="131" y="767"/>
                  </a:lnTo>
                  <a:lnTo>
                    <a:pt x="131" y="503"/>
                  </a:lnTo>
                  <a:lnTo>
                    <a:pt x="131" y="767"/>
                  </a:lnTo>
                  <a:lnTo>
                    <a:pt x="206" y="767"/>
                  </a:lnTo>
                  <a:lnTo>
                    <a:pt x="206" y="502"/>
                  </a:lnTo>
                  <a:lnTo>
                    <a:pt x="206" y="767"/>
                  </a:lnTo>
                  <a:lnTo>
                    <a:pt x="212" y="767"/>
                  </a:lnTo>
                  <a:lnTo>
                    <a:pt x="212" y="437"/>
                  </a:lnTo>
                  <a:lnTo>
                    <a:pt x="212" y="767"/>
                  </a:lnTo>
                  <a:lnTo>
                    <a:pt x="222" y="767"/>
                  </a:lnTo>
                  <a:lnTo>
                    <a:pt x="222" y="513"/>
                  </a:lnTo>
                  <a:lnTo>
                    <a:pt x="222" y="767"/>
                  </a:lnTo>
                  <a:lnTo>
                    <a:pt x="225" y="767"/>
                  </a:lnTo>
                  <a:lnTo>
                    <a:pt x="225" y="471"/>
                  </a:lnTo>
                  <a:lnTo>
                    <a:pt x="225" y="767"/>
                  </a:lnTo>
                  <a:lnTo>
                    <a:pt x="268" y="767"/>
                  </a:lnTo>
                  <a:lnTo>
                    <a:pt x="268" y="513"/>
                  </a:lnTo>
                  <a:lnTo>
                    <a:pt x="268" y="767"/>
                  </a:lnTo>
                  <a:lnTo>
                    <a:pt x="274" y="767"/>
                  </a:lnTo>
                  <a:lnTo>
                    <a:pt x="274" y="185"/>
                  </a:lnTo>
                  <a:lnTo>
                    <a:pt x="274" y="767"/>
                  </a:lnTo>
                  <a:lnTo>
                    <a:pt x="276" y="767"/>
                  </a:lnTo>
                  <a:lnTo>
                    <a:pt x="276" y="767"/>
                  </a:lnTo>
                  <a:lnTo>
                    <a:pt x="276" y="363"/>
                  </a:lnTo>
                  <a:lnTo>
                    <a:pt x="277" y="0"/>
                  </a:lnTo>
                  <a:lnTo>
                    <a:pt x="277" y="767"/>
                  </a:lnTo>
                  <a:lnTo>
                    <a:pt x="317" y="767"/>
                  </a:lnTo>
                  <a:lnTo>
                    <a:pt x="317" y="439"/>
                  </a:lnTo>
                  <a:lnTo>
                    <a:pt x="317" y="767"/>
                  </a:lnTo>
                  <a:lnTo>
                    <a:pt x="350" y="767"/>
                  </a:lnTo>
                  <a:lnTo>
                    <a:pt x="350" y="494"/>
                  </a:lnTo>
                  <a:lnTo>
                    <a:pt x="350" y="767"/>
                  </a:lnTo>
                  <a:lnTo>
                    <a:pt x="580" y="767"/>
                  </a:lnTo>
                  <a:lnTo>
                    <a:pt x="580" y="495"/>
                  </a:lnTo>
                  <a:lnTo>
                    <a:pt x="580" y="767"/>
                  </a:lnTo>
                  <a:lnTo>
                    <a:pt x="700" y="767"/>
                  </a:lnTo>
                  <a:lnTo>
                    <a:pt x="700" y="462"/>
                  </a:lnTo>
                  <a:lnTo>
                    <a:pt x="700" y="767"/>
                  </a:lnTo>
                  <a:lnTo>
                    <a:pt x="882" y="767"/>
                  </a:lnTo>
                  <a:lnTo>
                    <a:pt x="882" y="283"/>
                  </a:lnTo>
                  <a:lnTo>
                    <a:pt x="882" y="767"/>
                  </a:lnTo>
                  <a:lnTo>
                    <a:pt x="1002" y="767"/>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66" name="Rectangle 959"/>
            <p:cNvSpPr>
              <a:spLocks noChangeArrowheads="1"/>
            </p:cNvSpPr>
            <p:nvPr/>
          </p:nvSpPr>
          <p:spPr bwMode="auto">
            <a:xfrm>
              <a:off x="5125205" y="265954"/>
              <a:ext cx="23804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b="1" dirty="0">
                  <a:solidFill>
                    <a:srgbClr val="7030A0"/>
                  </a:solidFill>
                </a:rPr>
                <a:t>279.23</a:t>
              </a:r>
            </a:p>
          </p:txBody>
        </p:sp>
        <p:sp>
          <p:nvSpPr>
            <p:cNvPr id="767" name="Rectangle 960"/>
            <p:cNvSpPr>
              <a:spLocks noChangeArrowheads="1"/>
            </p:cNvSpPr>
            <p:nvPr/>
          </p:nvSpPr>
          <p:spPr bwMode="auto">
            <a:xfrm>
              <a:off x="7873711" y="745540"/>
              <a:ext cx="19837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dirty="0">
                  <a:solidFill>
                    <a:srgbClr val="000000"/>
                  </a:solidFill>
                </a:rPr>
                <a:t>764.52</a:t>
              </a:r>
              <a:endParaRPr lang="en-US" altLang="en-US" sz="667" dirty="0"/>
            </a:p>
          </p:txBody>
        </p:sp>
        <p:sp>
          <p:nvSpPr>
            <p:cNvPr id="768" name="Rectangle 961"/>
            <p:cNvSpPr>
              <a:spLocks noChangeArrowheads="1"/>
            </p:cNvSpPr>
            <p:nvPr/>
          </p:nvSpPr>
          <p:spPr bwMode="auto">
            <a:xfrm>
              <a:off x="5249573" y="1001730"/>
              <a:ext cx="19837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311.43</a:t>
              </a:r>
              <a:endParaRPr lang="en-US" altLang="en-US" sz="667"/>
            </a:p>
          </p:txBody>
        </p:sp>
        <p:sp>
          <p:nvSpPr>
            <p:cNvPr id="770" name="Rectangle 963"/>
            <p:cNvSpPr>
              <a:spLocks noChangeArrowheads="1"/>
            </p:cNvSpPr>
            <p:nvPr/>
          </p:nvSpPr>
          <p:spPr bwMode="auto">
            <a:xfrm>
              <a:off x="6998998" y="1039830"/>
              <a:ext cx="19837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618.62</a:t>
              </a:r>
              <a:endParaRPr lang="en-US" altLang="en-US" sz="667"/>
            </a:p>
          </p:txBody>
        </p:sp>
        <p:sp>
          <p:nvSpPr>
            <p:cNvPr id="774" name="Rectangle 967"/>
            <p:cNvSpPr>
              <a:spLocks noChangeArrowheads="1"/>
            </p:cNvSpPr>
            <p:nvPr/>
          </p:nvSpPr>
          <p:spPr bwMode="auto">
            <a:xfrm>
              <a:off x="6451310" y="1092217"/>
              <a:ext cx="19837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dirty="0">
                  <a:solidFill>
                    <a:srgbClr val="000000"/>
                  </a:solidFill>
                </a:rPr>
                <a:t>522.67</a:t>
              </a:r>
              <a:endParaRPr lang="en-US" altLang="en-US" sz="667" dirty="0"/>
            </a:p>
          </p:txBody>
        </p:sp>
        <p:sp>
          <p:nvSpPr>
            <p:cNvPr id="775" name="Rectangle 968"/>
            <p:cNvSpPr>
              <a:spLocks noChangeArrowheads="1"/>
            </p:cNvSpPr>
            <p:nvPr/>
          </p:nvSpPr>
          <p:spPr bwMode="auto">
            <a:xfrm>
              <a:off x="5400385" y="1090630"/>
              <a:ext cx="19837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337.91</a:t>
              </a:r>
              <a:endParaRPr lang="en-US" altLang="en-US" sz="667"/>
            </a:p>
          </p:txBody>
        </p:sp>
        <p:sp>
          <p:nvSpPr>
            <p:cNvPr id="1249" name="Rectangle 959"/>
            <p:cNvSpPr>
              <a:spLocks noChangeArrowheads="1"/>
            </p:cNvSpPr>
            <p:nvPr/>
          </p:nvSpPr>
          <p:spPr bwMode="auto">
            <a:xfrm>
              <a:off x="4911202" y="589805"/>
              <a:ext cx="23804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b="1" dirty="0">
                  <a:solidFill>
                    <a:srgbClr val="7030A0"/>
                  </a:solidFill>
                </a:rPr>
                <a:t>277.23</a:t>
              </a:r>
            </a:p>
          </p:txBody>
        </p:sp>
      </p:grpSp>
      <p:cxnSp>
        <p:nvCxnSpPr>
          <p:cNvPr id="12" name="Straight Connector 11"/>
          <p:cNvCxnSpPr>
            <a:stCxn id="765" idx="43"/>
            <a:endCxn id="765" idx="44"/>
          </p:cNvCxnSpPr>
          <p:nvPr/>
        </p:nvCxnSpPr>
        <p:spPr>
          <a:xfrm>
            <a:off x="7635384" y="543388"/>
            <a:ext cx="0" cy="1636184"/>
          </a:xfrm>
          <a:prstGeom prst="line">
            <a:avLst/>
          </a:prstGeom>
          <a:ln w="57150">
            <a:solidFill>
              <a:srgbClr val="7030A0">
                <a:alpha val="54902"/>
              </a:srgbClr>
            </a:solidFill>
          </a:ln>
          <a:effectLst/>
        </p:spPr>
        <p:style>
          <a:lnRef idx="2">
            <a:schemeClr val="accent1"/>
          </a:lnRef>
          <a:fillRef idx="0">
            <a:schemeClr val="accent1"/>
          </a:fillRef>
          <a:effectRef idx="1">
            <a:schemeClr val="accent1"/>
          </a:effectRef>
          <a:fontRef idx="minor">
            <a:schemeClr val="tx1"/>
          </a:fontRef>
        </p:style>
      </p:cxnSp>
      <p:cxnSp>
        <p:nvCxnSpPr>
          <p:cNvPr id="1250" name="Straight Connector 1249"/>
          <p:cNvCxnSpPr>
            <a:stCxn id="765" idx="38"/>
            <a:endCxn id="765" idx="37"/>
          </p:cNvCxnSpPr>
          <p:nvPr/>
        </p:nvCxnSpPr>
        <p:spPr>
          <a:xfrm>
            <a:off x="7617114" y="938035"/>
            <a:ext cx="0" cy="1241537"/>
          </a:xfrm>
          <a:prstGeom prst="line">
            <a:avLst/>
          </a:prstGeom>
          <a:ln w="57150">
            <a:solidFill>
              <a:srgbClr val="7030A0">
                <a:alpha val="54902"/>
              </a:srgbClr>
            </a:solidFill>
          </a:ln>
          <a:effectLst/>
        </p:spPr>
        <p:style>
          <a:lnRef idx="2">
            <a:schemeClr val="accent1"/>
          </a:lnRef>
          <a:fillRef idx="0">
            <a:schemeClr val="accent1"/>
          </a:fillRef>
          <a:effectRef idx="1">
            <a:schemeClr val="accent1"/>
          </a:effectRef>
          <a:fontRef idx="minor">
            <a:schemeClr val="tx1"/>
          </a:fontRef>
        </p:style>
      </p:cxnSp>
      <p:grpSp>
        <p:nvGrpSpPr>
          <p:cNvPr id="1267" name="Group 1266"/>
          <p:cNvGrpSpPr/>
          <p:nvPr/>
        </p:nvGrpSpPr>
        <p:grpSpPr>
          <a:xfrm>
            <a:off x="5636730" y="2325829"/>
            <a:ext cx="6414030" cy="1996864"/>
            <a:chOff x="3673079" y="1760694"/>
            <a:chExt cx="4810522" cy="1497648"/>
          </a:xfrm>
        </p:grpSpPr>
        <p:sp>
          <p:nvSpPr>
            <p:cNvPr id="443" name="Freeform 635"/>
            <p:cNvSpPr>
              <a:spLocks/>
            </p:cNvSpPr>
            <p:nvPr/>
          </p:nvSpPr>
          <p:spPr bwMode="auto">
            <a:xfrm>
              <a:off x="3906838" y="1903412"/>
              <a:ext cx="4576763" cy="1227138"/>
            </a:xfrm>
            <a:custGeom>
              <a:avLst/>
              <a:gdLst>
                <a:gd name="T0" fmla="*/ 0 w 1002"/>
                <a:gd name="T1" fmla="*/ 767 h 767"/>
                <a:gd name="T2" fmla="*/ 1 w 1002"/>
                <a:gd name="T3" fmla="*/ 527 h 767"/>
                <a:gd name="T4" fmla="*/ 1 w 1002"/>
                <a:gd name="T5" fmla="*/ 767 h 767"/>
                <a:gd name="T6" fmla="*/ 9 w 1002"/>
                <a:gd name="T7" fmla="*/ 767 h 767"/>
                <a:gd name="T8" fmla="*/ 9 w 1002"/>
                <a:gd name="T9" fmla="*/ 580 h 767"/>
                <a:gd name="T10" fmla="*/ 9 w 1002"/>
                <a:gd name="T11" fmla="*/ 767 h 767"/>
                <a:gd name="T12" fmla="*/ 10 w 1002"/>
                <a:gd name="T13" fmla="*/ 537 h 767"/>
                <a:gd name="T14" fmla="*/ 10 w 1002"/>
                <a:gd name="T15" fmla="*/ 767 h 767"/>
                <a:gd name="T16" fmla="*/ 14 w 1002"/>
                <a:gd name="T17" fmla="*/ 767 h 767"/>
                <a:gd name="T18" fmla="*/ 14 w 1002"/>
                <a:gd name="T19" fmla="*/ 562 h 767"/>
                <a:gd name="T20" fmla="*/ 14 w 1002"/>
                <a:gd name="T21" fmla="*/ 767 h 767"/>
                <a:gd name="T22" fmla="*/ 41 w 1002"/>
                <a:gd name="T23" fmla="*/ 767 h 767"/>
                <a:gd name="T24" fmla="*/ 41 w 1002"/>
                <a:gd name="T25" fmla="*/ 532 h 767"/>
                <a:gd name="T26" fmla="*/ 41 w 1002"/>
                <a:gd name="T27" fmla="*/ 767 h 767"/>
                <a:gd name="T28" fmla="*/ 50 w 1002"/>
                <a:gd name="T29" fmla="*/ 767 h 767"/>
                <a:gd name="T30" fmla="*/ 50 w 1002"/>
                <a:gd name="T31" fmla="*/ 767 h 767"/>
                <a:gd name="T32" fmla="*/ 50 w 1002"/>
                <a:gd name="T33" fmla="*/ 767 h 767"/>
                <a:gd name="T34" fmla="*/ 53 w 1002"/>
                <a:gd name="T35" fmla="*/ 767 h 767"/>
                <a:gd name="T36" fmla="*/ 53 w 1002"/>
                <a:gd name="T37" fmla="*/ 544 h 767"/>
                <a:gd name="T38" fmla="*/ 53 w 1002"/>
                <a:gd name="T39" fmla="*/ 767 h 767"/>
                <a:gd name="T40" fmla="*/ 134 w 1002"/>
                <a:gd name="T41" fmla="*/ 767 h 767"/>
                <a:gd name="T42" fmla="*/ 134 w 1002"/>
                <a:gd name="T43" fmla="*/ 539 h 767"/>
                <a:gd name="T44" fmla="*/ 134 w 1002"/>
                <a:gd name="T45" fmla="*/ 767 h 767"/>
                <a:gd name="T46" fmla="*/ 135 w 1002"/>
                <a:gd name="T47" fmla="*/ 568 h 767"/>
                <a:gd name="T48" fmla="*/ 135 w 1002"/>
                <a:gd name="T49" fmla="*/ 767 h 767"/>
                <a:gd name="T50" fmla="*/ 148 w 1002"/>
                <a:gd name="T51" fmla="*/ 767 h 767"/>
                <a:gd name="T52" fmla="*/ 148 w 1002"/>
                <a:gd name="T53" fmla="*/ 565 h 767"/>
                <a:gd name="T54" fmla="*/ 148 w 1002"/>
                <a:gd name="T55" fmla="*/ 767 h 767"/>
                <a:gd name="T56" fmla="*/ 163 w 1002"/>
                <a:gd name="T57" fmla="*/ 767 h 767"/>
                <a:gd name="T58" fmla="*/ 163 w 1002"/>
                <a:gd name="T59" fmla="*/ 561 h 767"/>
                <a:gd name="T60" fmla="*/ 163 w 1002"/>
                <a:gd name="T61" fmla="*/ 767 h 767"/>
                <a:gd name="T62" fmla="*/ 212 w 1002"/>
                <a:gd name="T63" fmla="*/ 767 h 767"/>
                <a:gd name="T64" fmla="*/ 212 w 1002"/>
                <a:gd name="T65" fmla="*/ 482 h 767"/>
                <a:gd name="T66" fmla="*/ 212 w 1002"/>
                <a:gd name="T67" fmla="*/ 767 h 767"/>
                <a:gd name="T68" fmla="*/ 244 w 1002"/>
                <a:gd name="T69" fmla="*/ 767 h 767"/>
                <a:gd name="T70" fmla="*/ 244 w 1002"/>
                <a:gd name="T71" fmla="*/ 379 h 767"/>
                <a:gd name="T72" fmla="*/ 244 w 1002"/>
                <a:gd name="T73" fmla="*/ 767 h 767"/>
                <a:gd name="T74" fmla="*/ 306 w 1002"/>
                <a:gd name="T75" fmla="*/ 767 h 767"/>
                <a:gd name="T76" fmla="*/ 306 w 1002"/>
                <a:gd name="T77" fmla="*/ 0 h 767"/>
                <a:gd name="T78" fmla="*/ 306 w 1002"/>
                <a:gd name="T79" fmla="*/ 767 h 767"/>
                <a:gd name="T80" fmla="*/ 307 w 1002"/>
                <a:gd name="T81" fmla="*/ 767 h 767"/>
                <a:gd name="T82" fmla="*/ 307 w 1002"/>
                <a:gd name="T83" fmla="*/ 767 h 767"/>
                <a:gd name="T84" fmla="*/ 637 w 1002"/>
                <a:gd name="T85" fmla="*/ 767 h 767"/>
                <a:gd name="T86" fmla="*/ 637 w 1002"/>
                <a:gd name="T87" fmla="*/ 531 h 767"/>
                <a:gd name="T88" fmla="*/ 637 w 1002"/>
                <a:gd name="T89" fmla="*/ 767 h 767"/>
                <a:gd name="T90" fmla="*/ 750 w 1002"/>
                <a:gd name="T91" fmla="*/ 767 h 767"/>
                <a:gd name="T92" fmla="*/ 750 w 1002"/>
                <a:gd name="T93" fmla="*/ 550 h 767"/>
                <a:gd name="T94" fmla="*/ 750 w 1002"/>
                <a:gd name="T95" fmla="*/ 767 h 767"/>
                <a:gd name="T96" fmla="*/ 882 w 1002"/>
                <a:gd name="T97" fmla="*/ 767 h 767"/>
                <a:gd name="T98" fmla="*/ 882 w 1002"/>
                <a:gd name="T99" fmla="*/ 320 h 767"/>
                <a:gd name="T100" fmla="*/ 882 w 1002"/>
                <a:gd name="T101" fmla="*/ 767 h 767"/>
                <a:gd name="T102" fmla="*/ 957 w 1002"/>
                <a:gd name="T103" fmla="*/ 767 h 767"/>
                <a:gd name="T104" fmla="*/ 957 w 1002"/>
                <a:gd name="T105" fmla="*/ 422 h 767"/>
                <a:gd name="T106" fmla="*/ 957 w 1002"/>
                <a:gd name="T107" fmla="*/ 767 h 767"/>
                <a:gd name="T108" fmla="*/ 1002 w 1002"/>
                <a:gd name="T109" fmla="*/ 767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02" h="767">
                  <a:moveTo>
                    <a:pt x="0" y="767"/>
                  </a:moveTo>
                  <a:lnTo>
                    <a:pt x="1" y="527"/>
                  </a:lnTo>
                  <a:lnTo>
                    <a:pt x="1" y="767"/>
                  </a:lnTo>
                  <a:lnTo>
                    <a:pt x="9" y="767"/>
                  </a:lnTo>
                  <a:lnTo>
                    <a:pt x="9" y="580"/>
                  </a:lnTo>
                  <a:lnTo>
                    <a:pt x="9" y="767"/>
                  </a:lnTo>
                  <a:lnTo>
                    <a:pt x="10" y="537"/>
                  </a:lnTo>
                  <a:lnTo>
                    <a:pt x="10" y="767"/>
                  </a:lnTo>
                  <a:lnTo>
                    <a:pt x="14" y="767"/>
                  </a:lnTo>
                  <a:lnTo>
                    <a:pt x="14" y="562"/>
                  </a:lnTo>
                  <a:lnTo>
                    <a:pt x="14" y="767"/>
                  </a:lnTo>
                  <a:lnTo>
                    <a:pt x="41" y="767"/>
                  </a:lnTo>
                  <a:lnTo>
                    <a:pt x="41" y="532"/>
                  </a:lnTo>
                  <a:lnTo>
                    <a:pt x="41" y="767"/>
                  </a:lnTo>
                  <a:lnTo>
                    <a:pt x="50" y="767"/>
                  </a:lnTo>
                  <a:lnTo>
                    <a:pt x="50" y="767"/>
                  </a:lnTo>
                  <a:lnTo>
                    <a:pt x="50" y="767"/>
                  </a:lnTo>
                  <a:lnTo>
                    <a:pt x="53" y="767"/>
                  </a:lnTo>
                  <a:lnTo>
                    <a:pt x="53" y="544"/>
                  </a:lnTo>
                  <a:lnTo>
                    <a:pt x="53" y="767"/>
                  </a:lnTo>
                  <a:lnTo>
                    <a:pt x="134" y="767"/>
                  </a:lnTo>
                  <a:lnTo>
                    <a:pt x="134" y="539"/>
                  </a:lnTo>
                  <a:lnTo>
                    <a:pt x="134" y="767"/>
                  </a:lnTo>
                  <a:lnTo>
                    <a:pt x="135" y="568"/>
                  </a:lnTo>
                  <a:lnTo>
                    <a:pt x="135" y="767"/>
                  </a:lnTo>
                  <a:lnTo>
                    <a:pt x="148" y="767"/>
                  </a:lnTo>
                  <a:lnTo>
                    <a:pt x="148" y="565"/>
                  </a:lnTo>
                  <a:lnTo>
                    <a:pt x="148" y="767"/>
                  </a:lnTo>
                  <a:lnTo>
                    <a:pt x="163" y="767"/>
                  </a:lnTo>
                  <a:lnTo>
                    <a:pt x="163" y="561"/>
                  </a:lnTo>
                  <a:lnTo>
                    <a:pt x="163" y="767"/>
                  </a:lnTo>
                  <a:lnTo>
                    <a:pt x="212" y="767"/>
                  </a:lnTo>
                  <a:lnTo>
                    <a:pt x="212" y="482"/>
                  </a:lnTo>
                  <a:lnTo>
                    <a:pt x="212" y="767"/>
                  </a:lnTo>
                  <a:lnTo>
                    <a:pt x="244" y="767"/>
                  </a:lnTo>
                  <a:lnTo>
                    <a:pt x="244" y="379"/>
                  </a:lnTo>
                  <a:lnTo>
                    <a:pt x="244" y="767"/>
                  </a:lnTo>
                  <a:lnTo>
                    <a:pt x="306" y="767"/>
                  </a:lnTo>
                  <a:lnTo>
                    <a:pt x="306" y="0"/>
                  </a:lnTo>
                  <a:lnTo>
                    <a:pt x="306" y="767"/>
                  </a:lnTo>
                  <a:lnTo>
                    <a:pt x="307" y="767"/>
                  </a:lnTo>
                  <a:lnTo>
                    <a:pt x="307" y="767"/>
                  </a:lnTo>
                  <a:lnTo>
                    <a:pt x="637" y="767"/>
                  </a:lnTo>
                  <a:lnTo>
                    <a:pt x="637" y="531"/>
                  </a:lnTo>
                  <a:lnTo>
                    <a:pt x="637" y="767"/>
                  </a:lnTo>
                  <a:lnTo>
                    <a:pt x="750" y="767"/>
                  </a:lnTo>
                  <a:lnTo>
                    <a:pt x="750" y="550"/>
                  </a:lnTo>
                  <a:lnTo>
                    <a:pt x="750" y="767"/>
                  </a:lnTo>
                  <a:lnTo>
                    <a:pt x="882" y="767"/>
                  </a:lnTo>
                  <a:lnTo>
                    <a:pt x="882" y="320"/>
                  </a:lnTo>
                  <a:lnTo>
                    <a:pt x="882" y="767"/>
                  </a:lnTo>
                  <a:lnTo>
                    <a:pt x="957" y="767"/>
                  </a:lnTo>
                  <a:lnTo>
                    <a:pt x="957" y="422"/>
                  </a:lnTo>
                  <a:lnTo>
                    <a:pt x="957" y="767"/>
                  </a:lnTo>
                  <a:lnTo>
                    <a:pt x="1002" y="767"/>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64" name="Rectangle 336"/>
            <p:cNvSpPr>
              <a:spLocks noChangeArrowheads="1"/>
            </p:cNvSpPr>
            <p:nvPr/>
          </p:nvSpPr>
          <p:spPr bwMode="auto">
            <a:xfrm>
              <a:off x="3733015" y="1760694"/>
              <a:ext cx="24646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96"/>
                  </a:solidFill>
                </a:rPr>
                <a:t>9.34E3</a:t>
              </a:r>
              <a:endParaRPr lang="en-US" altLang="en-US" sz="800" dirty="0"/>
            </a:p>
          </p:txBody>
        </p:sp>
        <p:sp>
          <p:nvSpPr>
            <p:cNvPr id="467" name="Line 339"/>
            <p:cNvSpPr>
              <a:spLocks noChangeShapeType="1"/>
            </p:cNvSpPr>
            <p:nvPr/>
          </p:nvSpPr>
          <p:spPr bwMode="auto">
            <a:xfrm>
              <a:off x="3906838" y="3132137"/>
              <a:ext cx="4576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68" name="Line 340"/>
            <p:cNvSpPr>
              <a:spLocks noChangeShapeType="1"/>
            </p:cNvSpPr>
            <p:nvPr/>
          </p:nvSpPr>
          <p:spPr bwMode="auto">
            <a:xfrm>
              <a:off x="3921125"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69" name="Line 341"/>
            <p:cNvSpPr>
              <a:spLocks noChangeShapeType="1"/>
            </p:cNvSpPr>
            <p:nvPr/>
          </p:nvSpPr>
          <p:spPr bwMode="auto">
            <a:xfrm>
              <a:off x="4035425"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70" name="Line 342"/>
            <p:cNvSpPr>
              <a:spLocks noChangeShapeType="1"/>
            </p:cNvSpPr>
            <p:nvPr/>
          </p:nvSpPr>
          <p:spPr bwMode="auto">
            <a:xfrm>
              <a:off x="4264025"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71" name="Line 343"/>
            <p:cNvSpPr>
              <a:spLocks noChangeShapeType="1"/>
            </p:cNvSpPr>
            <p:nvPr/>
          </p:nvSpPr>
          <p:spPr bwMode="auto">
            <a:xfrm>
              <a:off x="4378325"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72" name="Line 344"/>
            <p:cNvSpPr>
              <a:spLocks noChangeShapeType="1"/>
            </p:cNvSpPr>
            <p:nvPr/>
          </p:nvSpPr>
          <p:spPr bwMode="auto">
            <a:xfrm>
              <a:off x="4492625"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73" name="Line 345"/>
            <p:cNvSpPr>
              <a:spLocks noChangeShapeType="1"/>
            </p:cNvSpPr>
            <p:nvPr/>
          </p:nvSpPr>
          <p:spPr bwMode="auto">
            <a:xfrm>
              <a:off x="4606925"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74" name="Line 346"/>
            <p:cNvSpPr>
              <a:spLocks noChangeShapeType="1"/>
            </p:cNvSpPr>
            <p:nvPr/>
          </p:nvSpPr>
          <p:spPr bwMode="auto">
            <a:xfrm>
              <a:off x="4833938"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75" name="Line 347"/>
            <p:cNvSpPr>
              <a:spLocks noChangeShapeType="1"/>
            </p:cNvSpPr>
            <p:nvPr/>
          </p:nvSpPr>
          <p:spPr bwMode="auto">
            <a:xfrm>
              <a:off x="4948238"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76" name="Line 348"/>
            <p:cNvSpPr>
              <a:spLocks noChangeShapeType="1"/>
            </p:cNvSpPr>
            <p:nvPr/>
          </p:nvSpPr>
          <p:spPr bwMode="auto">
            <a:xfrm>
              <a:off x="5057775"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77" name="Line 349"/>
            <p:cNvSpPr>
              <a:spLocks noChangeShapeType="1"/>
            </p:cNvSpPr>
            <p:nvPr/>
          </p:nvSpPr>
          <p:spPr bwMode="auto">
            <a:xfrm>
              <a:off x="5172075"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78" name="Line 350"/>
            <p:cNvSpPr>
              <a:spLocks noChangeShapeType="1"/>
            </p:cNvSpPr>
            <p:nvPr/>
          </p:nvSpPr>
          <p:spPr bwMode="auto">
            <a:xfrm>
              <a:off x="5400675"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79" name="Line 351"/>
            <p:cNvSpPr>
              <a:spLocks noChangeShapeType="1"/>
            </p:cNvSpPr>
            <p:nvPr/>
          </p:nvSpPr>
          <p:spPr bwMode="auto">
            <a:xfrm>
              <a:off x="5514975"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80" name="Line 352"/>
            <p:cNvSpPr>
              <a:spLocks noChangeShapeType="1"/>
            </p:cNvSpPr>
            <p:nvPr/>
          </p:nvSpPr>
          <p:spPr bwMode="auto">
            <a:xfrm>
              <a:off x="5629275"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81" name="Line 353"/>
            <p:cNvSpPr>
              <a:spLocks noChangeShapeType="1"/>
            </p:cNvSpPr>
            <p:nvPr/>
          </p:nvSpPr>
          <p:spPr bwMode="auto">
            <a:xfrm>
              <a:off x="5743575"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82" name="Line 354"/>
            <p:cNvSpPr>
              <a:spLocks noChangeShapeType="1"/>
            </p:cNvSpPr>
            <p:nvPr/>
          </p:nvSpPr>
          <p:spPr bwMode="auto">
            <a:xfrm>
              <a:off x="5972175"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83" name="Line 355"/>
            <p:cNvSpPr>
              <a:spLocks noChangeShapeType="1"/>
            </p:cNvSpPr>
            <p:nvPr/>
          </p:nvSpPr>
          <p:spPr bwMode="auto">
            <a:xfrm>
              <a:off x="6086476"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84" name="Line 356"/>
            <p:cNvSpPr>
              <a:spLocks noChangeShapeType="1"/>
            </p:cNvSpPr>
            <p:nvPr/>
          </p:nvSpPr>
          <p:spPr bwMode="auto">
            <a:xfrm>
              <a:off x="6200776"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85" name="Line 357"/>
            <p:cNvSpPr>
              <a:spLocks noChangeShapeType="1"/>
            </p:cNvSpPr>
            <p:nvPr/>
          </p:nvSpPr>
          <p:spPr bwMode="auto">
            <a:xfrm>
              <a:off x="6315076"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86" name="Line 358"/>
            <p:cNvSpPr>
              <a:spLocks noChangeShapeType="1"/>
            </p:cNvSpPr>
            <p:nvPr/>
          </p:nvSpPr>
          <p:spPr bwMode="auto">
            <a:xfrm>
              <a:off x="6542088"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87" name="Line 359"/>
            <p:cNvSpPr>
              <a:spLocks noChangeShapeType="1"/>
            </p:cNvSpPr>
            <p:nvPr/>
          </p:nvSpPr>
          <p:spPr bwMode="auto">
            <a:xfrm>
              <a:off x="6656388"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88" name="Line 360"/>
            <p:cNvSpPr>
              <a:spLocks noChangeShapeType="1"/>
            </p:cNvSpPr>
            <p:nvPr/>
          </p:nvSpPr>
          <p:spPr bwMode="auto">
            <a:xfrm>
              <a:off x="6770688"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89" name="Line 361"/>
            <p:cNvSpPr>
              <a:spLocks noChangeShapeType="1"/>
            </p:cNvSpPr>
            <p:nvPr/>
          </p:nvSpPr>
          <p:spPr bwMode="auto">
            <a:xfrm>
              <a:off x="6884988"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90" name="Line 362"/>
            <p:cNvSpPr>
              <a:spLocks noChangeShapeType="1"/>
            </p:cNvSpPr>
            <p:nvPr/>
          </p:nvSpPr>
          <p:spPr bwMode="auto">
            <a:xfrm>
              <a:off x="7113588"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91" name="Line 363"/>
            <p:cNvSpPr>
              <a:spLocks noChangeShapeType="1"/>
            </p:cNvSpPr>
            <p:nvPr/>
          </p:nvSpPr>
          <p:spPr bwMode="auto">
            <a:xfrm>
              <a:off x="7227888"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92" name="Line 364"/>
            <p:cNvSpPr>
              <a:spLocks noChangeShapeType="1"/>
            </p:cNvSpPr>
            <p:nvPr/>
          </p:nvSpPr>
          <p:spPr bwMode="auto">
            <a:xfrm>
              <a:off x="7342188"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93" name="Line 365"/>
            <p:cNvSpPr>
              <a:spLocks noChangeShapeType="1"/>
            </p:cNvSpPr>
            <p:nvPr/>
          </p:nvSpPr>
          <p:spPr bwMode="auto">
            <a:xfrm>
              <a:off x="7456488"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94" name="Line 366"/>
            <p:cNvSpPr>
              <a:spLocks noChangeShapeType="1"/>
            </p:cNvSpPr>
            <p:nvPr/>
          </p:nvSpPr>
          <p:spPr bwMode="auto">
            <a:xfrm>
              <a:off x="7685088"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95" name="Line 367"/>
            <p:cNvSpPr>
              <a:spLocks noChangeShapeType="1"/>
            </p:cNvSpPr>
            <p:nvPr/>
          </p:nvSpPr>
          <p:spPr bwMode="auto">
            <a:xfrm>
              <a:off x="7799388"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96" name="Line 368"/>
            <p:cNvSpPr>
              <a:spLocks noChangeShapeType="1"/>
            </p:cNvSpPr>
            <p:nvPr/>
          </p:nvSpPr>
          <p:spPr bwMode="auto">
            <a:xfrm>
              <a:off x="7913688"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97" name="Line 369"/>
            <p:cNvSpPr>
              <a:spLocks noChangeShapeType="1"/>
            </p:cNvSpPr>
            <p:nvPr/>
          </p:nvSpPr>
          <p:spPr bwMode="auto">
            <a:xfrm>
              <a:off x="8027988"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98" name="Line 370"/>
            <p:cNvSpPr>
              <a:spLocks noChangeShapeType="1"/>
            </p:cNvSpPr>
            <p:nvPr/>
          </p:nvSpPr>
          <p:spPr bwMode="auto">
            <a:xfrm>
              <a:off x="8255001"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99" name="Line 371"/>
            <p:cNvSpPr>
              <a:spLocks noChangeShapeType="1"/>
            </p:cNvSpPr>
            <p:nvPr/>
          </p:nvSpPr>
          <p:spPr bwMode="auto">
            <a:xfrm>
              <a:off x="8369301"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00" name="Line 372"/>
            <p:cNvSpPr>
              <a:spLocks noChangeShapeType="1"/>
            </p:cNvSpPr>
            <p:nvPr/>
          </p:nvSpPr>
          <p:spPr bwMode="auto">
            <a:xfrm>
              <a:off x="8483601" y="3132137"/>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01" name="Line 373"/>
            <p:cNvSpPr>
              <a:spLocks noChangeShapeType="1"/>
            </p:cNvSpPr>
            <p:nvPr/>
          </p:nvSpPr>
          <p:spPr bwMode="auto">
            <a:xfrm>
              <a:off x="394811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02" name="Line 374"/>
            <p:cNvSpPr>
              <a:spLocks noChangeShapeType="1"/>
            </p:cNvSpPr>
            <p:nvPr/>
          </p:nvSpPr>
          <p:spPr bwMode="auto">
            <a:xfrm>
              <a:off x="3975100"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03" name="Line 375"/>
            <p:cNvSpPr>
              <a:spLocks noChangeShapeType="1"/>
            </p:cNvSpPr>
            <p:nvPr/>
          </p:nvSpPr>
          <p:spPr bwMode="auto">
            <a:xfrm>
              <a:off x="4008438"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04" name="Line 376"/>
            <p:cNvSpPr>
              <a:spLocks noChangeShapeType="1"/>
            </p:cNvSpPr>
            <p:nvPr/>
          </p:nvSpPr>
          <p:spPr bwMode="auto">
            <a:xfrm>
              <a:off x="406241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05" name="Line 377"/>
            <p:cNvSpPr>
              <a:spLocks noChangeShapeType="1"/>
            </p:cNvSpPr>
            <p:nvPr/>
          </p:nvSpPr>
          <p:spPr bwMode="auto">
            <a:xfrm>
              <a:off x="4089400"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06" name="Line 378"/>
            <p:cNvSpPr>
              <a:spLocks noChangeShapeType="1"/>
            </p:cNvSpPr>
            <p:nvPr/>
          </p:nvSpPr>
          <p:spPr bwMode="auto">
            <a:xfrm>
              <a:off x="4122738"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07" name="Line 379"/>
            <p:cNvSpPr>
              <a:spLocks noChangeShapeType="1"/>
            </p:cNvSpPr>
            <p:nvPr/>
          </p:nvSpPr>
          <p:spPr bwMode="auto">
            <a:xfrm>
              <a:off x="417671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08" name="Line 380"/>
            <p:cNvSpPr>
              <a:spLocks noChangeShapeType="1"/>
            </p:cNvSpPr>
            <p:nvPr/>
          </p:nvSpPr>
          <p:spPr bwMode="auto">
            <a:xfrm>
              <a:off x="4203700"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09" name="Line 381"/>
            <p:cNvSpPr>
              <a:spLocks noChangeShapeType="1"/>
            </p:cNvSpPr>
            <p:nvPr/>
          </p:nvSpPr>
          <p:spPr bwMode="auto">
            <a:xfrm>
              <a:off x="4232275"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10" name="Line 382"/>
            <p:cNvSpPr>
              <a:spLocks noChangeShapeType="1"/>
            </p:cNvSpPr>
            <p:nvPr/>
          </p:nvSpPr>
          <p:spPr bwMode="auto">
            <a:xfrm>
              <a:off x="429101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11" name="Line 383"/>
            <p:cNvSpPr>
              <a:spLocks noChangeShapeType="1"/>
            </p:cNvSpPr>
            <p:nvPr/>
          </p:nvSpPr>
          <p:spPr bwMode="auto">
            <a:xfrm>
              <a:off x="4318000"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12" name="Line 384"/>
            <p:cNvSpPr>
              <a:spLocks noChangeShapeType="1"/>
            </p:cNvSpPr>
            <p:nvPr/>
          </p:nvSpPr>
          <p:spPr bwMode="auto">
            <a:xfrm>
              <a:off x="4346575"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13" name="Line 385"/>
            <p:cNvSpPr>
              <a:spLocks noChangeShapeType="1"/>
            </p:cNvSpPr>
            <p:nvPr/>
          </p:nvSpPr>
          <p:spPr bwMode="auto">
            <a:xfrm>
              <a:off x="440531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14" name="Line 386"/>
            <p:cNvSpPr>
              <a:spLocks noChangeShapeType="1"/>
            </p:cNvSpPr>
            <p:nvPr/>
          </p:nvSpPr>
          <p:spPr bwMode="auto">
            <a:xfrm>
              <a:off x="4432300"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15" name="Line 387"/>
            <p:cNvSpPr>
              <a:spLocks noChangeShapeType="1"/>
            </p:cNvSpPr>
            <p:nvPr/>
          </p:nvSpPr>
          <p:spPr bwMode="auto">
            <a:xfrm>
              <a:off x="4459288"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16" name="Line 388"/>
            <p:cNvSpPr>
              <a:spLocks noChangeShapeType="1"/>
            </p:cNvSpPr>
            <p:nvPr/>
          </p:nvSpPr>
          <p:spPr bwMode="auto">
            <a:xfrm>
              <a:off x="451961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17" name="Line 389"/>
            <p:cNvSpPr>
              <a:spLocks noChangeShapeType="1"/>
            </p:cNvSpPr>
            <p:nvPr/>
          </p:nvSpPr>
          <p:spPr bwMode="auto">
            <a:xfrm>
              <a:off x="4546600"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18" name="Line 390"/>
            <p:cNvSpPr>
              <a:spLocks noChangeShapeType="1"/>
            </p:cNvSpPr>
            <p:nvPr/>
          </p:nvSpPr>
          <p:spPr bwMode="auto">
            <a:xfrm>
              <a:off x="4573588"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19" name="Line 391"/>
            <p:cNvSpPr>
              <a:spLocks noChangeShapeType="1"/>
            </p:cNvSpPr>
            <p:nvPr/>
          </p:nvSpPr>
          <p:spPr bwMode="auto">
            <a:xfrm>
              <a:off x="463391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20" name="Line 392"/>
            <p:cNvSpPr>
              <a:spLocks noChangeShapeType="1"/>
            </p:cNvSpPr>
            <p:nvPr/>
          </p:nvSpPr>
          <p:spPr bwMode="auto">
            <a:xfrm>
              <a:off x="4660900"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21" name="Line 393"/>
            <p:cNvSpPr>
              <a:spLocks noChangeShapeType="1"/>
            </p:cNvSpPr>
            <p:nvPr/>
          </p:nvSpPr>
          <p:spPr bwMode="auto">
            <a:xfrm>
              <a:off x="4687888"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22" name="Line 394"/>
            <p:cNvSpPr>
              <a:spLocks noChangeShapeType="1"/>
            </p:cNvSpPr>
            <p:nvPr/>
          </p:nvSpPr>
          <p:spPr bwMode="auto">
            <a:xfrm>
              <a:off x="474821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23" name="Line 395"/>
            <p:cNvSpPr>
              <a:spLocks noChangeShapeType="1"/>
            </p:cNvSpPr>
            <p:nvPr/>
          </p:nvSpPr>
          <p:spPr bwMode="auto">
            <a:xfrm>
              <a:off x="4775200"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24" name="Line 396"/>
            <p:cNvSpPr>
              <a:spLocks noChangeShapeType="1"/>
            </p:cNvSpPr>
            <p:nvPr/>
          </p:nvSpPr>
          <p:spPr bwMode="auto">
            <a:xfrm>
              <a:off x="4802188"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25" name="Line 397"/>
            <p:cNvSpPr>
              <a:spLocks noChangeShapeType="1"/>
            </p:cNvSpPr>
            <p:nvPr/>
          </p:nvSpPr>
          <p:spPr bwMode="auto">
            <a:xfrm>
              <a:off x="486251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26" name="Line 398"/>
            <p:cNvSpPr>
              <a:spLocks noChangeShapeType="1"/>
            </p:cNvSpPr>
            <p:nvPr/>
          </p:nvSpPr>
          <p:spPr bwMode="auto">
            <a:xfrm>
              <a:off x="4889500"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27" name="Line 399"/>
            <p:cNvSpPr>
              <a:spLocks noChangeShapeType="1"/>
            </p:cNvSpPr>
            <p:nvPr/>
          </p:nvSpPr>
          <p:spPr bwMode="auto">
            <a:xfrm>
              <a:off x="4916488"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28" name="Line 400"/>
            <p:cNvSpPr>
              <a:spLocks noChangeShapeType="1"/>
            </p:cNvSpPr>
            <p:nvPr/>
          </p:nvSpPr>
          <p:spPr bwMode="auto">
            <a:xfrm>
              <a:off x="497681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29" name="Line 401"/>
            <p:cNvSpPr>
              <a:spLocks noChangeShapeType="1"/>
            </p:cNvSpPr>
            <p:nvPr/>
          </p:nvSpPr>
          <p:spPr bwMode="auto">
            <a:xfrm>
              <a:off x="5003800"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30" name="Line 402"/>
            <p:cNvSpPr>
              <a:spLocks noChangeShapeType="1"/>
            </p:cNvSpPr>
            <p:nvPr/>
          </p:nvSpPr>
          <p:spPr bwMode="auto">
            <a:xfrm>
              <a:off x="5030788"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31" name="Line 403"/>
            <p:cNvSpPr>
              <a:spLocks noChangeShapeType="1"/>
            </p:cNvSpPr>
            <p:nvPr/>
          </p:nvSpPr>
          <p:spPr bwMode="auto">
            <a:xfrm>
              <a:off x="5089525"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32" name="Line 404"/>
            <p:cNvSpPr>
              <a:spLocks noChangeShapeType="1"/>
            </p:cNvSpPr>
            <p:nvPr/>
          </p:nvSpPr>
          <p:spPr bwMode="auto">
            <a:xfrm>
              <a:off x="5118100"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33" name="Line 405"/>
            <p:cNvSpPr>
              <a:spLocks noChangeShapeType="1"/>
            </p:cNvSpPr>
            <p:nvPr/>
          </p:nvSpPr>
          <p:spPr bwMode="auto">
            <a:xfrm>
              <a:off x="5145088"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34" name="Line 406"/>
            <p:cNvSpPr>
              <a:spLocks noChangeShapeType="1"/>
            </p:cNvSpPr>
            <p:nvPr/>
          </p:nvSpPr>
          <p:spPr bwMode="auto">
            <a:xfrm>
              <a:off x="5203825"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35" name="Line 407"/>
            <p:cNvSpPr>
              <a:spLocks noChangeShapeType="1"/>
            </p:cNvSpPr>
            <p:nvPr/>
          </p:nvSpPr>
          <p:spPr bwMode="auto">
            <a:xfrm>
              <a:off x="5232400"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36" name="Line 408"/>
            <p:cNvSpPr>
              <a:spLocks noChangeShapeType="1"/>
            </p:cNvSpPr>
            <p:nvPr/>
          </p:nvSpPr>
          <p:spPr bwMode="auto">
            <a:xfrm>
              <a:off x="5259388"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37" name="Line 409"/>
            <p:cNvSpPr>
              <a:spLocks noChangeShapeType="1"/>
            </p:cNvSpPr>
            <p:nvPr/>
          </p:nvSpPr>
          <p:spPr bwMode="auto">
            <a:xfrm>
              <a:off x="5318125"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38" name="Line 410"/>
            <p:cNvSpPr>
              <a:spLocks noChangeShapeType="1"/>
            </p:cNvSpPr>
            <p:nvPr/>
          </p:nvSpPr>
          <p:spPr bwMode="auto">
            <a:xfrm>
              <a:off x="5346700"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39" name="Line 411"/>
            <p:cNvSpPr>
              <a:spLocks noChangeShapeType="1"/>
            </p:cNvSpPr>
            <p:nvPr/>
          </p:nvSpPr>
          <p:spPr bwMode="auto">
            <a:xfrm>
              <a:off x="5373688"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40" name="Line 412"/>
            <p:cNvSpPr>
              <a:spLocks noChangeShapeType="1"/>
            </p:cNvSpPr>
            <p:nvPr/>
          </p:nvSpPr>
          <p:spPr bwMode="auto">
            <a:xfrm>
              <a:off x="5432425"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41" name="Line 413"/>
            <p:cNvSpPr>
              <a:spLocks noChangeShapeType="1"/>
            </p:cNvSpPr>
            <p:nvPr/>
          </p:nvSpPr>
          <p:spPr bwMode="auto">
            <a:xfrm>
              <a:off x="5461000"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42" name="Line 414"/>
            <p:cNvSpPr>
              <a:spLocks noChangeShapeType="1"/>
            </p:cNvSpPr>
            <p:nvPr/>
          </p:nvSpPr>
          <p:spPr bwMode="auto">
            <a:xfrm>
              <a:off x="5487988"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43" name="Line 415"/>
            <p:cNvSpPr>
              <a:spLocks noChangeShapeType="1"/>
            </p:cNvSpPr>
            <p:nvPr/>
          </p:nvSpPr>
          <p:spPr bwMode="auto">
            <a:xfrm>
              <a:off x="5546725"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44" name="Line 416"/>
            <p:cNvSpPr>
              <a:spLocks noChangeShapeType="1"/>
            </p:cNvSpPr>
            <p:nvPr/>
          </p:nvSpPr>
          <p:spPr bwMode="auto">
            <a:xfrm>
              <a:off x="557371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45" name="Line 417"/>
            <p:cNvSpPr>
              <a:spLocks noChangeShapeType="1"/>
            </p:cNvSpPr>
            <p:nvPr/>
          </p:nvSpPr>
          <p:spPr bwMode="auto">
            <a:xfrm>
              <a:off x="5602288"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46" name="Line 418"/>
            <p:cNvSpPr>
              <a:spLocks noChangeShapeType="1"/>
            </p:cNvSpPr>
            <p:nvPr/>
          </p:nvSpPr>
          <p:spPr bwMode="auto">
            <a:xfrm>
              <a:off x="5661025"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47" name="Line 419"/>
            <p:cNvSpPr>
              <a:spLocks noChangeShapeType="1"/>
            </p:cNvSpPr>
            <p:nvPr/>
          </p:nvSpPr>
          <p:spPr bwMode="auto">
            <a:xfrm>
              <a:off x="568801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48" name="Line 420"/>
            <p:cNvSpPr>
              <a:spLocks noChangeShapeType="1"/>
            </p:cNvSpPr>
            <p:nvPr/>
          </p:nvSpPr>
          <p:spPr bwMode="auto">
            <a:xfrm>
              <a:off x="5716588"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49" name="Line 421"/>
            <p:cNvSpPr>
              <a:spLocks noChangeShapeType="1"/>
            </p:cNvSpPr>
            <p:nvPr/>
          </p:nvSpPr>
          <p:spPr bwMode="auto">
            <a:xfrm>
              <a:off x="5775325"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50" name="Line 422"/>
            <p:cNvSpPr>
              <a:spLocks noChangeShapeType="1"/>
            </p:cNvSpPr>
            <p:nvPr/>
          </p:nvSpPr>
          <p:spPr bwMode="auto">
            <a:xfrm>
              <a:off x="580231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51" name="Line 423"/>
            <p:cNvSpPr>
              <a:spLocks noChangeShapeType="1"/>
            </p:cNvSpPr>
            <p:nvPr/>
          </p:nvSpPr>
          <p:spPr bwMode="auto">
            <a:xfrm>
              <a:off x="5830888"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52" name="Line 424"/>
            <p:cNvSpPr>
              <a:spLocks noChangeShapeType="1"/>
            </p:cNvSpPr>
            <p:nvPr/>
          </p:nvSpPr>
          <p:spPr bwMode="auto">
            <a:xfrm>
              <a:off x="5889625"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53" name="Line 425"/>
            <p:cNvSpPr>
              <a:spLocks noChangeShapeType="1"/>
            </p:cNvSpPr>
            <p:nvPr/>
          </p:nvSpPr>
          <p:spPr bwMode="auto">
            <a:xfrm>
              <a:off x="591661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54" name="Line 426"/>
            <p:cNvSpPr>
              <a:spLocks noChangeShapeType="1"/>
            </p:cNvSpPr>
            <p:nvPr/>
          </p:nvSpPr>
          <p:spPr bwMode="auto">
            <a:xfrm>
              <a:off x="5945188"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55" name="Line 427"/>
            <p:cNvSpPr>
              <a:spLocks noChangeShapeType="1"/>
            </p:cNvSpPr>
            <p:nvPr/>
          </p:nvSpPr>
          <p:spPr bwMode="auto">
            <a:xfrm>
              <a:off x="599916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56" name="Line 428"/>
            <p:cNvSpPr>
              <a:spLocks noChangeShapeType="1"/>
            </p:cNvSpPr>
            <p:nvPr/>
          </p:nvSpPr>
          <p:spPr bwMode="auto">
            <a:xfrm>
              <a:off x="603091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57" name="Line 429"/>
            <p:cNvSpPr>
              <a:spLocks noChangeShapeType="1"/>
            </p:cNvSpPr>
            <p:nvPr/>
          </p:nvSpPr>
          <p:spPr bwMode="auto">
            <a:xfrm>
              <a:off x="605790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58" name="Line 430"/>
            <p:cNvSpPr>
              <a:spLocks noChangeShapeType="1"/>
            </p:cNvSpPr>
            <p:nvPr/>
          </p:nvSpPr>
          <p:spPr bwMode="auto">
            <a:xfrm>
              <a:off x="611346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59" name="Line 431"/>
            <p:cNvSpPr>
              <a:spLocks noChangeShapeType="1"/>
            </p:cNvSpPr>
            <p:nvPr/>
          </p:nvSpPr>
          <p:spPr bwMode="auto">
            <a:xfrm>
              <a:off x="614521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60" name="Line 432"/>
            <p:cNvSpPr>
              <a:spLocks noChangeShapeType="1"/>
            </p:cNvSpPr>
            <p:nvPr/>
          </p:nvSpPr>
          <p:spPr bwMode="auto">
            <a:xfrm>
              <a:off x="617220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61" name="Line 433"/>
            <p:cNvSpPr>
              <a:spLocks noChangeShapeType="1"/>
            </p:cNvSpPr>
            <p:nvPr/>
          </p:nvSpPr>
          <p:spPr bwMode="auto">
            <a:xfrm>
              <a:off x="622776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62" name="Line 434"/>
            <p:cNvSpPr>
              <a:spLocks noChangeShapeType="1"/>
            </p:cNvSpPr>
            <p:nvPr/>
          </p:nvSpPr>
          <p:spPr bwMode="auto">
            <a:xfrm>
              <a:off x="625951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63" name="Line 435"/>
            <p:cNvSpPr>
              <a:spLocks noChangeShapeType="1"/>
            </p:cNvSpPr>
            <p:nvPr/>
          </p:nvSpPr>
          <p:spPr bwMode="auto">
            <a:xfrm>
              <a:off x="628650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64" name="Line 436"/>
            <p:cNvSpPr>
              <a:spLocks noChangeShapeType="1"/>
            </p:cNvSpPr>
            <p:nvPr/>
          </p:nvSpPr>
          <p:spPr bwMode="auto">
            <a:xfrm>
              <a:off x="634206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65" name="Line 437"/>
            <p:cNvSpPr>
              <a:spLocks noChangeShapeType="1"/>
            </p:cNvSpPr>
            <p:nvPr/>
          </p:nvSpPr>
          <p:spPr bwMode="auto">
            <a:xfrm>
              <a:off x="637381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66" name="Line 438"/>
            <p:cNvSpPr>
              <a:spLocks noChangeShapeType="1"/>
            </p:cNvSpPr>
            <p:nvPr/>
          </p:nvSpPr>
          <p:spPr bwMode="auto">
            <a:xfrm>
              <a:off x="640080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67" name="Line 439"/>
            <p:cNvSpPr>
              <a:spLocks noChangeShapeType="1"/>
            </p:cNvSpPr>
            <p:nvPr/>
          </p:nvSpPr>
          <p:spPr bwMode="auto">
            <a:xfrm>
              <a:off x="645636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68" name="Line 440"/>
            <p:cNvSpPr>
              <a:spLocks noChangeShapeType="1"/>
            </p:cNvSpPr>
            <p:nvPr/>
          </p:nvSpPr>
          <p:spPr bwMode="auto">
            <a:xfrm>
              <a:off x="648811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69" name="Line 441"/>
            <p:cNvSpPr>
              <a:spLocks noChangeShapeType="1"/>
            </p:cNvSpPr>
            <p:nvPr/>
          </p:nvSpPr>
          <p:spPr bwMode="auto">
            <a:xfrm>
              <a:off x="651510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70" name="Line 442"/>
            <p:cNvSpPr>
              <a:spLocks noChangeShapeType="1"/>
            </p:cNvSpPr>
            <p:nvPr/>
          </p:nvSpPr>
          <p:spPr bwMode="auto">
            <a:xfrm>
              <a:off x="657066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71" name="Line 443"/>
            <p:cNvSpPr>
              <a:spLocks noChangeShapeType="1"/>
            </p:cNvSpPr>
            <p:nvPr/>
          </p:nvSpPr>
          <p:spPr bwMode="auto">
            <a:xfrm>
              <a:off x="660241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72" name="Line 444"/>
            <p:cNvSpPr>
              <a:spLocks noChangeShapeType="1"/>
            </p:cNvSpPr>
            <p:nvPr/>
          </p:nvSpPr>
          <p:spPr bwMode="auto">
            <a:xfrm>
              <a:off x="662940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73" name="Line 445"/>
            <p:cNvSpPr>
              <a:spLocks noChangeShapeType="1"/>
            </p:cNvSpPr>
            <p:nvPr/>
          </p:nvSpPr>
          <p:spPr bwMode="auto">
            <a:xfrm>
              <a:off x="668496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74" name="Line 446"/>
            <p:cNvSpPr>
              <a:spLocks noChangeShapeType="1"/>
            </p:cNvSpPr>
            <p:nvPr/>
          </p:nvSpPr>
          <p:spPr bwMode="auto">
            <a:xfrm>
              <a:off x="671671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75" name="Line 447"/>
            <p:cNvSpPr>
              <a:spLocks noChangeShapeType="1"/>
            </p:cNvSpPr>
            <p:nvPr/>
          </p:nvSpPr>
          <p:spPr bwMode="auto">
            <a:xfrm>
              <a:off x="674370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76" name="Line 448"/>
            <p:cNvSpPr>
              <a:spLocks noChangeShapeType="1"/>
            </p:cNvSpPr>
            <p:nvPr/>
          </p:nvSpPr>
          <p:spPr bwMode="auto">
            <a:xfrm>
              <a:off x="679926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77" name="Line 449"/>
            <p:cNvSpPr>
              <a:spLocks noChangeShapeType="1"/>
            </p:cNvSpPr>
            <p:nvPr/>
          </p:nvSpPr>
          <p:spPr bwMode="auto">
            <a:xfrm>
              <a:off x="682625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78" name="Line 450"/>
            <p:cNvSpPr>
              <a:spLocks noChangeShapeType="1"/>
            </p:cNvSpPr>
            <p:nvPr/>
          </p:nvSpPr>
          <p:spPr bwMode="auto">
            <a:xfrm>
              <a:off x="685800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79" name="Line 451"/>
            <p:cNvSpPr>
              <a:spLocks noChangeShapeType="1"/>
            </p:cNvSpPr>
            <p:nvPr/>
          </p:nvSpPr>
          <p:spPr bwMode="auto">
            <a:xfrm>
              <a:off x="691356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80" name="Line 452"/>
            <p:cNvSpPr>
              <a:spLocks noChangeShapeType="1"/>
            </p:cNvSpPr>
            <p:nvPr/>
          </p:nvSpPr>
          <p:spPr bwMode="auto">
            <a:xfrm>
              <a:off x="694055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81" name="Line 453"/>
            <p:cNvSpPr>
              <a:spLocks noChangeShapeType="1"/>
            </p:cNvSpPr>
            <p:nvPr/>
          </p:nvSpPr>
          <p:spPr bwMode="auto">
            <a:xfrm>
              <a:off x="697230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82" name="Line 454"/>
            <p:cNvSpPr>
              <a:spLocks noChangeShapeType="1"/>
            </p:cNvSpPr>
            <p:nvPr/>
          </p:nvSpPr>
          <p:spPr bwMode="auto">
            <a:xfrm>
              <a:off x="7026276"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83" name="Line 455"/>
            <p:cNvSpPr>
              <a:spLocks noChangeShapeType="1"/>
            </p:cNvSpPr>
            <p:nvPr/>
          </p:nvSpPr>
          <p:spPr bwMode="auto">
            <a:xfrm>
              <a:off x="705485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84" name="Line 456"/>
            <p:cNvSpPr>
              <a:spLocks noChangeShapeType="1"/>
            </p:cNvSpPr>
            <p:nvPr/>
          </p:nvSpPr>
          <p:spPr bwMode="auto">
            <a:xfrm>
              <a:off x="708660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85" name="Line 457"/>
            <p:cNvSpPr>
              <a:spLocks noChangeShapeType="1"/>
            </p:cNvSpPr>
            <p:nvPr/>
          </p:nvSpPr>
          <p:spPr bwMode="auto">
            <a:xfrm>
              <a:off x="7140576"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86" name="Line 458"/>
            <p:cNvSpPr>
              <a:spLocks noChangeShapeType="1"/>
            </p:cNvSpPr>
            <p:nvPr/>
          </p:nvSpPr>
          <p:spPr bwMode="auto">
            <a:xfrm>
              <a:off x="716915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87" name="Line 459"/>
            <p:cNvSpPr>
              <a:spLocks noChangeShapeType="1"/>
            </p:cNvSpPr>
            <p:nvPr/>
          </p:nvSpPr>
          <p:spPr bwMode="auto">
            <a:xfrm>
              <a:off x="720090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88" name="Line 460"/>
            <p:cNvSpPr>
              <a:spLocks noChangeShapeType="1"/>
            </p:cNvSpPr>
            <p:nvPr/>
          </p:nvSpPr>
          <p:spPr bwMode="auto">
            <a:xfrm>
              <a:off x="7254876"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89" name="Line 461"/>
            <p:cNvSpPr>
              <a:spLocks noChangeShapeType="1"/>
            </p:cNvSpPr>
            <p:nvPr/>
          </p:nvSpPr>
          <p:spPr bwMode="auto">
            <a:xfrm>
              <a:off x="728345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90" name="Line 462"/>
            <p:cNvSpPr>
              <a:spLocks noChangeShapeType="1"/>
            </p:cNvSpPr>
            <p:nvPr/>
          </p:nvSpPr>
          <p:spPr bwMode="auto">
            <a:xfrm>
              <a:off x="731520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91" name="Line 463"/>
            <p:cNvSpPr>
              <a:spLocks noChangeShapeType="1"/>
            </p:cNvSpPr>
            <p:nvPr/>
          </p:nvSpPr>
          <p:spPr bwMode="auto">
            <a:xfrm>
              <a:off x="7369176"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92" name="Line 464"/>
            <p:cNvSpPr>
              <a:spLocks noChangeShapeType="1"/>
            </p:cNvSpPr>
            <p:nvPr/>
          </p:nvSpPr>
          <p:spPr bwMode="auto">
            <a:xfrm>
              <a:off x="739616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93" name="Line 465"/>
            <p:cNvSpPr>
              <a:spLocks noChangeShapeType="1"/>
            </p:cNvSpPr>
            <p:nvPr/>
          </p:nvSpPr>
          <p:spPr bwMode="auto">
            <a:xfrm>
              <a:off x="742950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94" name="Line 466"/>
            <p:cNvSpPr>
              <a:spLocks noChangeShapeType="1"/>
            </p:cNvSpPr>
            <p:nvPr/>
          </p:nvSpPr>
          <p:spPr bwMode="auto">
            <a:xfrm>
              <a:off x="7483476"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95" name="Line 467"/>
            <p:cNvSpPr>
              <a:spLocks noChangeShapeType="1"/>
            </p:cNvSpPr>
            <p:nvPr/>
          </p:nvSpPr>
          <p:spPr bwMode="auto">
            <a:xfrm>
              <a:off x="751046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96" name="Line 468"/>
            <p:cNvSpPr>
              <a:spLocks noChangeShapeType="1"/>
            </p:cNvSpPr>
            <p:nvPr/>
          </p:nvSpPr>
          <p:spPr bwMode="auto">
            <a:xfrm>
              <a:off x="754380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97" name="Line 469"/>
            <p:cNvSpPr>
              <a:spLocks noChangeShapeType="1"/>
            </p:cNvSpPr>
            <p:nvPr/>
          </p:nvSpPr>
          <p:spPr bwMode="auto">
            <a:xfrm>
              <a:off x="7597776"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98" name="Line 470"/>
            <p:cNvSpPr>
              <a:spLocks noChangeShapeType="1"/>
            </p:cNvSpPr>
            <p:nvPr/>
          </p:nvSpPr>
          <p:spPr bwMode="auto">
            <a:xfrm>
              <a:off x="762476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99" name="Line 471"/>
            <p:cNvSpPr>
              <a:spLocks noChangeShapeType="1"/>
            </p:cNvSpPr>
            <p:nvPr/>
          </p:nvSpPr>
          <p:spPr bwMode="auto">
            <a:xfrm>
              <a:off x="7653338"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00" name="Line 472"/>
            <p:cNvSpPr>
              <a:spLocks noChangeShapeType="1"/>
            </p:cNvSpPr>
            <p:nvPr/>
          </p:nvSpPr>
          <p:spPr bwMode="auto">
            <a:xfrm>
              <a:off x="7712076"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01" name="Line 473"/>
            <p:cNvSpPr>
              <a:spLocks noChangeShapeType="1"/>
            </p:cNvSpPr>
            <p:nvPr/>
          </p:nvSpPr>
          <p:spPr bwMode="auto">
            <a:xfrm>
              <a:off x="773906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02" name="Line 474"/>
            <p:cNvSpPr>
              <a:spLocks noChangeShapeType="1"/>
            </p:cNvSpPr>
            <p:nvPr/>
          </p:nvSpPr>
          <p:spPr bwMode="auto">
            <a:xfrm>
              <a:off x="7767638"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03" name="Line 475"/>
            <p:cNvSpPr>
              <a:spLocks noChangeShapeType="1"/>
            </p:cNvSpPr>
            <p:nvPr/>
          </p:nvSpPr>
          <p:spPr bwMode="auto">
            <a:xfrm>
              <a:off x="7826376"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04" name="Line 476"/>
            <p:cNvSpPr>
              <a:spLocks noChangeShapeType="1"/>
            </p:cNvSpPr>
            <p:nvPr/>
          </p:nvSpPr>
          <p:spPr bwMode="auto">
            <a:xfrm>
              <a:off x="785336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05" name="Line 477"/>
            <p:cNvSpPr>
              <a:spLocks noChangeShapeType="1"/>
            </p:cNvSpPr>
            <p:nvPr/>
          </p:nvSpPr>
          <p:spPr bwMode="auto">
            <a:xfrm>
              <a:off x="788035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06" name="Line 478"/>
            <p:cNvSpPr>
              <a:spLocks noChangeShapeType="1"/>
            </p:cNvSpPr>
            <p:nvPr/>
          </p:nvSpPr>
          <p:spPr bwMode="auto">
            <a:xfrm>
              <a:off x="7940676"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07" name="Line 479"/>
            <p:cNvSpPr>
              <a:spLocks noChangeShapeType="1"/>
            </p:cNvSpPr>
            <p:nvPr/>
          </p:nvSpPr>
          <p:spPr bwMode="auto">
            <a:xfrm>
              <a:off x="796766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08" name="Line 480"/>
            <p:cNvSpPr>
              <a:spLocks noChangeShapeType="1"/>
            </p:cNvSpPr>
            <p:nvPr/>
          </p:nvSpPr>
          <p:spPr bwMode="auto">
            <a:xfrm>
              <a:off x="799465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09" name="Line 481"/>
            <p:cNvSpPr>
              <a:spLocks noChangeShapeType="1"/>
            </p:cNvSpPr>
            <p:nvPr/>
          </p:nvSpPr>
          <p:spPr bwMode="auto">
            <a:xfrm>
              <a:off x="8054976"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10" name="Line 482"/>
            <p:cNvSpPr>
              <a:spLocks noChangeShapeType="1"/>
            </p:cNvSpPr>
            <p:nvPr/>
          </p:nvSpPr>
          <p:spPr bwMode="auto">
            <a:xfrm>
              <a:off x="808196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11" name="Line 483"/>
            <p:cNvSpPr>
              <a:spLocks noChangeShapeType="1"/>
            </p:cNvSpPr>
            <p:nvPr/>
          </p:nvSpPr>
          <p:spPr bwMode="auto">
            <a:xfrm>
              <a:off x="810895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12" name="Line 484"/>
            <p:cNvSpPr>
              <a:spLocks noChangeShapeType="1"/>
            </p:cNvSpPr>
            <p:nvPr/>
          </p:nvSpPr>
          <p:spPr bwMode="auto">
            <a:xfrm>
              <a:off x="8169276"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13" name="Line 485"/>
            <p:cNvSpPr>
              <a:spLocks noChangeShapeType="1"/>
            </p:cNvSpPr>
            <p:nvPr/>
          </p:nvSpPr>
          <p:spPr bwMode="auto">
            <a:xfrm>
              <a:off x="819626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14" name="Line 486"/>
            <p:cNvSpPr>
              <a:spLocks noChangeShapeType="1"/>
            </p:cNvSpPr>
            <p:nvPr/>
          </p:nvSpPr>
          <p:spPr bwMode="auto">
            <a:xfrm>
              <a:off x="822325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15" name="Line 487"/>
            <p:cNvSpPr>
              <a:spLocks noChangeShapeType="1"/>
            </p:cNvSpPr>
            <p:nvPr/>
          </p:nvSpPr>
          <p:spPr bwMode="auto">
            <a:xfrm>
              <a:off x="8283576"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16" name="Line 488"/>
            <p:cNvSpPr>
              <a:spLocks noChangeShapeType="1"/>
            </p:cNvSpPr>
            <p:nvPr/>
          </p:nvSpPr>
          <p:spPr bwMode="auto">
            <a:xfrm>
              <a:off x="831056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17" name="Line 489"/>
            <p:cNvSpPr>
              <a:spLocks noChangeShapeType="1"/>
            </p:cNvSpPr>
            <p:nvPr/>
          </p:nvSpPr>
          <p:spPr bwMode="auto">
            <a:xfrm>
              <a:off x="833755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18" name="Line 490"/>
            <p:cNvSpPr>
              <a:spLocks noChangeShapeType="1"/>
            </p:cNvSpPr>
            <p:nvPr/>
          </p:nvSpPr>
          <p:spPr bwMode="auto">
            <a:xfrm>
              <a:off x="8397876"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19" name="Line 491"/>
            <p:cNvSpPr>
              <a:spLocks noChangeShapeType="1"/>
            </p:cNvSpPr>
            <p:nvPr/>
          </p:nvSpPr>
          <p:spPr bwMode="auto">
            <a:xfrm>
              <a:off x="8424863"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20" name="Line 492"/>
            <p:cNvSpPr>
              <a:spLocks noChangeShapeType="1"/>
            </p:cNvSpPr>
            <p:nvPr/>
          </p:nvSpPr>
          <p:spPr bwMode="auto">
            <a:xfrm>
              <a:off x="8451851" y="3132137"/>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21" name="Line 493"/>
            <p:cNvSpPr>
              <a:spLocks noChangeShapeType="1"/>
            </p:cNvSpPr>
            <p:nvPr/>
          </p:nvSpPr>
          <p:spPr bwMode="auto">
            <a:xfrm>
              <a:off x="4149725" y="3132137"/>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22" name="Rectangle 494"/>
            <p:cNvSpPr>
              <a:spLocks noChangeArrowheads="1"/>
            </p:cNvSpPr>
            <p:nvPr/>
          </p:nvSpPr>
          <p:spPr bwMode="auto">
            <a:xfrm>
              <a:off x="4075113" y="3148012"/>
              <a:ext cx="10820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dirty="0">
                  <a:solidFill>
                    <a:srgbClr val="000000"/>
                  </a:solidFill>
                </a:rPr>
                <a:t>100</a:t>
              </a:r>
              <a:endParaRPr lang="en-US" altLang="en-US" sz="667" dirty="0"/>
            </a:p>
          </p:txBody>
        </p:sp>
        <p:sp>
          <p:nvSpPr>
            <p:cNvPr id="623" name="Line 495"/>
            <p:cNvSpPr>
              <a:spLocks noChangeShapeType="1"/>
            </p:cNvSpPr>
            <p:nvPr/>
          </p:nvSpPr>
          <p:spPr bwMode="auto">
            <a:xfrm>
              <a:off x="4719638" y="3132137"/>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24" name="Rectangle 496"/>
            <p:cNvSpPr>
              <a:spLocks noChangeArrowheads="1"/>
            </p:cNvSpPr>
            <p:nvPr/>
          </p:nvSpPr>
          <p:spPr bwMode="auto">
            <a:xfrm>
              <a:off x="4645025" y="3148012"/>
              <a:ext cx="10820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200</a:t>
              </a:r>
              <a:endParaRPr lang="en-US" altLang="en-US" sz="667"/>
            </a:p>
          </p:txBody>
        </p:sp>
        <p:sp>
          <p:nvSpPr>
            <p:cNvPr id="625" name="Line 497"/>
            <p:cNvSpPr>
              <a:spLocks noChangeShapeType="1"/>
            </p:cNvSpPr>
            <p:nvPr/>
          </p:nvSpPr>
          <p:spPr bwMode="auto">
            <a:xfrm>
              <a:off x="5286375" y="3132137"/>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26" name="Rectangle 498"/>
            <p:cNvSpPr>
              <a:spLocks noChangeArrowheads="1"/>
            </p:cNvSpPr>
            <p:nvPr/>
          </p:nvSpPr>
          <p:spPr bwMode="auto">
            <a:xfrm>
              <a:off x="5211763" y="3148012"/>
              <a:ext cx="10820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300</a:t>
              </a:r>
              <a:endParaRPr lang="en-US" altLang="en-US" sz="667"/>
            </a:p>
          </p:txBody>
        </p:sp>
        <p:sp>
          <p:nvSpPr>
            <p:cNvPr id="627" name="Line 499"/>
            <p:cNvSpPr>
              <a:spLocks noChangeShapeType="1"/>
            </p:cNvSpPr>
            <p:nvPr/>
          </p:nvSpPr>
          <p:spPr bwMode="auto">
            <a:xfrm>
              <a:off x="5857875" y="3132137"/>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28" name="Rectangle 500"/>
            <p:cNvSpPr>
              <a:spLocks noChangeArrowheads="1"/>
            </p:cNvSpPr>
            <p:nvPr/>
          </p:nvSpPr>
          <p:spPr bwMode="auto">
            <a:xfrm>
              <a:off x="5783263" y="3148012"/>
              <a:ext cx="10820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400</a:t>
              </a:r>
              <a:endParaRPr lang="en-US" altLang="en-US" sz="667"/>
            </a:p>
          </p:txBody>
        </p:sp>
        <p:sp>
          <p:nvSpPr>
            <p:cNvPr id="629" name="Line 501"/>
            <p:cNvSpPr>
              <a:spLocks noChangeShapeType="1"/>
            </p:cNvSpPr>
            <p:nvPr/>
          </p:nvSpPr>
          <p:spPr bwMode="auto">
            <a:xfrm>
              <a:off x="6429376" y="3132137"/>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30" name="Rectangle 502"/>
            <p:cNvSpPr>
              <a:spLocks noChangeArrowheads="1"/>
            </p:cNvSpPr>
            <p:nvPr/>
          </p:nvSpPr>
          <p:spPr bwMode="auto">
            <a:xfrm>
              <a:off x="6354763" y="3148012"/>
              <a:ext cx="10820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500</a:t>
              </a:r>
              <a:endParaRPr lang="en-US" altLang="en-US" sz="667"/>
            </a:p>
          </p:txBody>
        </p:sp>
        <p:sp>
          <p:nvSpPr>
            <p:cNvPr id="631" name="Line 503"/>
            <p:cNvSpPr>
              <a:spLocks noChangeShapeType="1"/>
            </p:cNvSpPr>
            <p:nvPr/>
          </p:nvSpPr>
          <p:spPr bwMode="auto">
            <a:xfrm>
              <a:off x="6999288" y="3132137"/>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32" name="Rectangle 504"/>
            <p:cNvSpPr>
              <a:spLocks noChangeArrowheads="1"/>
            </p:cNvSpPr>
            <p:nvPr/>
          </p:nvSpPr>
          <p:spPr bwMode="auto">
            <a:xfrm>
              <a:off x="6924676" y="3148012"/>
              <a:ext cx="10820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600</a:t>
              </a:r>
              <a:endParaRPr lang="en-US" altLang="en-US" sz="667"/>
            </a:p>
          </p:txBody>
        </p:sp>
        <p:sp>
          <p:nvSpPr>
            <p:cNvPr id="633" name="Line 505"/>
            <p:cNvSpPr>
              <a:spLocks noChangeShapeType="1"/>
            </p:cNvSpPr>
            <p:nvPr/>
          </p:nvSpPr>
          <p:spPr bwMode="auto">
            <a:xfrm>
              <a:off x="7570788" y="3132137"/>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34" name="Rectangle 506"/>
            <p:cNvSpPr>
              <a:spLocks noChangeArrowheads="1"/>
            </p:cNvSpPr>
            <p:nvPr/>
          </p:nvSpPr>
          <p:spPr bwMode="auto">
            <a:xfrm>
              <a:off x="7496176" y="3148012"/>
              <a:ext cx="10820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700</a:t>
              </a:r>
              <a:endParaRPr lang="en-US" altLang="en-US" sz="667"/>
            </a:p>
          </p:txBody>
        </p:sp>
        <p:sp>
          <p:nvSpPr>
            <p:cNvPr id="635" name="Line 507"/>
            <p:cNvSpPr>
              <a:spLocks noChangeShapeType="1"/>
            </p:cNvSpPr>
            <p:nvPr/>
          </p:nvSpPr>
          <p:spPr bwMode="auto">
            <a:xfrm>
              <a:off x="8140701" y="3132137"/>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36" name="Rectangle 508"/>
            <p:cNvSpPr>
              <a:spLocks noChangeArrowheads="1"/>
            </p:cNvSpPr>
            <p:nvPr/>
          </p:nvSpPr>
          <p:spPr bwMode="auto">
            <a:xfrm>
              <a:off x="8066088" y="3148012"/>
              <a:ext cx="10820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800</a:t>
              </a:r>
              <a:endParaRPr lang="en-US" altLang="en-US" sz="667"/>
            </a:p>
          </p:txBody>
        </p:sp>
        <p:sp>
          <p:nvSpPr>
            <p:cNvPr id="637" name="Rectangle 509"/>
            <p:cNvSpPr>
              <a:spLocks noChangeArrowheads="1"/>
            </p:cNvSpPr>
            <p:nvPr/>
          </p:nvSpPr>
          <p:spPr bwMode="auto">
            <a:xfrm>
              <a:off x="6121401" y="3181349"/>
              <a:ext cx="103393"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dirty="0">
                  <a:solidFill>
                    <a:srgbClr val="000000"/>
                  </a:solidFill>
                </a:rPr>
                <a:t>m/z</a:t>
              </a:r>
              <a:endParaRPr lang="en-US" altLang="en-US" sz="667" dirty="0"/>
            </a:p>
          </p:txBody>
        </p:sp>
        <p:sp>
          <p:nvSpPr>
            <p:cNvPr id="638" name="Line 510"/>
            <p:cNvSpPr>
              <a:spLocks noChangeShapeType="1"/>
            </p:cNvSpPr>
            <p:nvPr/>
          </p:nvSpPr>
          <p:spPr bwMode="auto">
            <a:xfrm flipV="1">
              <a:off x="3906838" y="1903412"/>
              <a:ext cx="0" cy="1227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39" name="Line 511"/>
            <p:cNvSpPr>
              <a:spLocks noChangeShapeType="1"/>
            </p:cNvSpPr>
            <p:nvPr/>
          </p:nvSpPr>
          <p:spPr bwMode="auto">
            <a:xfrm flipH="1">
              <a:off x="3875088" y="311943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40" name="Line 512"/>
            <p:cNvSpPr>
              <a:spLocks noChangeShapeType="1"/>
            </p:cNvSpPr>
            <p:nvPr/>
          </p:nvSpPr>
          <p:spPr bwMode="auto">
            <a:xfrm flipH="1">
              <a:off x="3875088" y="310673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41" name="Line 513"/>
            <p:cNvSpPr>
              <a:spLocks noChangeShapeType="1"/>
            </p:cNvSpPr>
            <p:nvPr/>
          </p:nvSpPr>
          <p:spPr bwMode="auto">
            <a:xfrm flipH="1">
              <a:off x="3875088" y="309403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42" name="Line 514"/>
            <p:cNvSpPr>
              <a:spLocks noChangeShapeType="1"/>
            </p:cNvSpPr>
            <p:nvPr/>
          </p:nvSpPr>
          <p:spPr bwMode="auto">
            <a:xfrm flipH="1">
              <a:off x="3875088" y="308133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43" name="Line 515"/>
            <p:cNvSpPr>
              <a:spLocks noChangeShapeType="1"/>
            </p:cNvSpPr>
            <p:nvPr/>
          </p:nvSpPr>
          <p:spPr bwMode="auto">
            <a:xfrm flipH="1">
              <a:off x="3875088" y="305593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44" name="Line 516"/>
            <p:cNvSpPr>
              <a:spLocks noChangeShapeType="1"/>
            </p:cNvSpPr>
            <p:nvPr/>
          </p:nvSpPr>
          <p:spPr bwMode="auto">
            <a:xfrm flipH="1">
              <a:off x="3875088" y="3044824"/>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45" name="Line 517"/>
            <p:cNvSpPr>
              <a:spLocks noChangeShapeType="1"/>
            </p:cNvSpPr>
            <p:nvPr/>
          </p:nvSpPr>
          <p:spPr bwMode="auto">
            <a:xfrm flipH="1">
              <a:off x="3875088" y="3032124"/>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46" name="Line 518"/>
            <p:cNvSpPr>
              <a:spLocks noChangeShapeType="1"/>
            </p:cNvSpPr>
            <p:nvPr/>
          </p:nvSpPr>
          <p:spPr bwMode="auto">
            <a:xfrm flipH="1">
              <a:off x="3875088" y="3019424"/>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47" name="Line 519"/>
            <p:cNvSpPr>
              <a:spLocks noChangeShapeType="1"/>
            </p:cNvSpPr>
            <p:nvPr/>
          </p:nvSpPr>
          <p:spPr bwMode="auto">
            <a:xfrm flipH="1">
              <a:off x="3875088" y="2995612"/>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48" name="Line 520"/>
            <p:cNvSpPr>
              <a:spLocks noChangeShapeType="1"/>
            </p:cNvSpPr>
            <p:nvPr/>
          </p:nvSpPr>
          <p:spPr bwMode="auto">
            <a:xfrm flipH="1">
              <a:off x="3875088" y="2982912"/>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49" name="Line 521"/>
            <p:cNvSpPr>
              <a:spLocks noChangeShapeType="1"/>
            </p:cNvSpPr>
            <p:nvPr/>
          </p:nvSpPr>
          <p:spPr bwMode="auto">
            <a:xfrm flipH="1">
              <a:off x="3875088" y="2971799"/>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50" name="Line 522"/>
            <p:cNvSpPr>
              <a:spLocks noChangeShapeType="1"/>
            </p:cNvSpPr>
            <p:nvPr/>
          </p:nvSpPr>
          <p:spPr bwMode="auto">
            <a:xfrm flipH="1">
              <a:off x="3875088" y="2959099"/>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51" name="Line 523"/>
            <p:cNvSpPr>
              <a:spLocks noChangeShapeType="1"/>
            </p:cNvSpPr>
            <p:nvPr/>
          </p:nvSpPr>
          <p:spPr bwMode="auto">
            <a:xfrm flipH="1">
              <a:off x="3875088" y="293528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52" name="Line 524"/>
            <p:cNvSpPr>
              <a:spLocks noChangeShapeType="1"/>
            </p:cNvSpPr>
            <p:nvPr/>
          </p:nvSpPr>
          <p:spPr bwMode="auto">
            <a:xfrm flipH="1">
              <a:off x="3875088" y="292258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53" name="Line 525"/>
            <p:cNvSpPr>
              <a:spLocks noChangeShapeType="1"/>
            </p:cNvSpPr>
            <p:nvPr/>
          </p:nvSpPr>
          <p:spPr bwMode="auto">
            <a:xfrm flipH="1">
              <a:off x="3875088" y="290988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54" name="Line 526"/>
            <p:cNvSpPr>
              <a:spLocks noChangeShapeType="1"/>
            </p:cNvSpPr>
            <p:nvPr/>
          </p:nvSpPr>
          <p:spPr bwMode="auto">
            <a:xfrm flipH="1">
              <a:off x="3875088" y="2898774"/>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36" name="Line 528"/>
            <p:cNvSpPr>
              <a:spLocks noChangeShapeType="1"/>
            </p:cNvSpPr>
            <p:nvPr/>
          </p:nvSpPr>
          <p:spPr bwMode="auto">
            <a:xfrm flipH="1">
              <a:off x="3875088" y="2873374"/>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37" name="Line 529"/>
            <p:cNvSpPr>
              <a:spLocks noChangeShapeType="1"/>
            </p:cNvSpPr>
            <p:nvPr/>
          </p:nvSpPr>
          <p:spPr bwMode="auto">
            <a:xfrm flipH="1">
              <a:off x="3875088" y="2862262"/>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38" name="Line 530"/>
            <p:cNvSpPr>
              <a:spLocks noChangeShapeType="1"/>
            </p:cNvSpPr>
            <p:nvPr/>
          </p:nvSpPr>
          <p:spPr bwMode="auto">
            <a:xfrm flipH="1">
              <a:off x="3875088" y="2847974"/>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39" name="Line 531"/>
            <p:cNvSpPr>
              <a:spLocks noChangeShapeType="1"/>
            </p:cNvSpPr>
            <p:nvPr/>
          </p:nvSpPr>
          <p:spPr bwMode="auto">
            <a:xfrm flipH="1">
              <a:off x="3875088" y="2835274"/>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40" name="Line 532"/>
            <p:cNvSpPr>
              <a:spLocks noChangeShapeType="1"/>
            </p:cNvSpPr>
            <p:nvPr/>
          </p:nvSpPr>
          <p:spPr bwMode="auto">
            <a:xfrm flipH="1">
              <a:off x="3875088" y="2811462"/>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41" name="Line 533"/>
            <p:cNvSpPr>
              <a:spLocks noChangeShapeType="1"/>
            </p:cNvSpPr>
            <p:nvPr/>
          </p:nvSpPr>
          <p:spPr bwMode="auto">
            <a:xfrm flipH="1">
              <a:off x="3875088" y="2798762"/>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42" name="Line 534"/>
            <p:cNvSpPr>
              <a:spLocks noChangeShapeType="1"/>
            </p:cNvSpPr>
            <p:nvPr/>
          </p:nvSpPr>
          <p:spPr bwMode="auto">
            <a:xfrm flipH="1">
              <a:off x="3875088" y="2787649"/>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43" name="Line 535"/>
            <p:cNvSpPr>
              <a:spLocks noChangeShapeType="1"/>
            </p:cNvSpPr>
            <p:nvPr/>
          </p:nvSpPr>
          <p:spPr bwMode="auto">
            <a:xfrm flipH="1">
              <a:off x="3875088" y="2774949"/>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44" name="Line 536"/>
            <p:cNvSpPr>
              <a:spLocks noChangeShapeType="1"/>
            </p:cNvSpPr>
            <p:nvPr/>
          </p:nvSpPr>
          <p:spPr bwMode="auto">
            <a:xfrm flipH="1">
              <a:off x="3875088" y="275113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45" name="Line 537"/>
            <p:cNvSpPr>
              <a:spLocks noChangeShapeType="1"/>
            </p:cNvSpPr>
            <p:nvPr/>
          </p:nvSpPr>
          <p:spPr bwMode="auto">
            <a:xfrm flipH="1">
              <a:off x="3875088" y="273843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46" name="Line 538"/>
            <p:cNvSpPr>
              <a:spLocks noChangeShapeType="1"/>
            </p:cNvSpPr>
            <p:nvPr/>
          </p:nvSpPr>
          <p:spPr bwMode="auto">
            <a:xfrm flipH="1">
              <a:off x="3875088" y="272573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47" name="Line 539"/>
            <p:cNvSpPr>
              <a:spLocks noChangeShapeType="1"/>
            </p:cNvSpPr>
            <p:nvPr/>
          </p:nvSpPr>
          <p:spPr bwMode="auto">
            <a:xfrm flipH="1">
              <a:off x="3875088" y="2714624"/>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48" name="Line 540"/>
            <p:cNvSpPr>
              <a:spLocks noChangeShapeType="1"/>
            </p:cNvSpPr>
            <p:nvPr/>
          </p:nvSpPr>
          <p:spPr bwMode="auto">
            <a:xfrm flipH="1">
              <a:off x="3875088" y="2689224"/>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49" name="Line 541"/>
            <p:cNvSpPr>
              <a:spLocks noChangeShapeType="1"/>
            </p:cNvSpPr>
            <p:nvPr/>
          </p:nvSpPr>
          <p:spPr bwMode="auto">
            <a:xfrm flipH="1">
              <a:off x="3875088" y="2678112"/>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50" name="Line 542"/>
            <p:cNvSpPr>
              <a:spLocks noChangeShapeType="1"/>
            </p:cNvSpPr>
            <p:nvPr/>
          </p:nvSpPr>
          <p:spPr bwMode="auto">
            <a:xfrm flipH="1">
              <a:off x="3875088" y="2665412"/>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51" name="Line 543"/>
            <p:cNvSpPr>
              <a:spLocks noChangeShapeType="1"/>
            </p:cNvSpPr>
            <p:nvPr/>
          </p:nvSpPr>
          <p:spPr bwMode="auto">
            <a:xfrm flipH="1">
              <a:off x="3875088" y="2652712"/>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52" name="Line 544"/>
            <p:cNvSpPr>
              <a:spLocks noChangeShapeType="1"/>
            </p:cNvSpPr>
            <p:nvPr/>
          </p:nvSpPr>
          <p:spPr bwMode="auto">
            <a:xfrm flipH="1">
              <a:off x="3875088" y="2628899"/>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53" name="Line 545"/>
            <p:cNvSpPr>
              <a:spLocks noChangeShapeType="1"/>
            </p:cNvSpPr>
            <p:nvPr/>
          </p:nvSpPr>
          <p:spPr bwMode="auto">
            <a:xfrm flipH="1">
              <a:off x="3875088" y="2614612"/>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54" name="Line 546"/>
            <p:cNvSpPr>
              <a:spLocks noChangeShapeType="1"/>
            </p:cNvSpPr>
            <p:nvPr/>
          </p:nvSpPr>
          <p:spPr bwMode="auto">
            <a:xfrm flipH="1">
              <a:off x="3875088" y="2603499"/>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55" name="Line 547"/>
            <p:cNvSpPr>
              <a:spLocks noChangeShapeType="1"/>
            </p:cNvSpPr>
            <p:nvPr/>
          </p:nvSpPr>
          <p:spPr bwMode="auto">
            <a:xfrm flipH="1">
              <a:off x="3875088" y="2590799"/>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56" name="Line 548"/>
            <p:cNvSpPr>
              <a:spLocks noChangeShapeType="1"/>
            </p:cNvSpPr>
            <p:nvPr/>
          </p:nvSpPr>
          <p:spPr bwMode="auto">
            <a:xfrm flipH="1">
              <a:off x="3875088" y="256698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57" name="Line 549"/>
            <p:cNvSpPr>
              <a:spLocks noChangeShapeType="1"/>
            </p:cNvSpPr>
            <p:nvPr/>
          </p:nvSpPr>
          <p:spPr bwMode="auto">
            <a:xfrm flipH="1">
              <a:off x="3875088" y="255428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58" name="Line 550"/>
            <p:cNvSpPr>
              <a:spLocks noChangeShapeType="1"/>
            </p:cNvSpPr>
            <p:nvPr/>
          </p:nvSpPr>
          <p:spPr bwMode="auto">
            <a:xfrm flipH="1">
              <a:off x="3875088" y="254158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59" name="Line 551"/>
            <p:cNvSpPr>
              <a:spLocks noChangeShapeType="1"/>
            </p:cNvSpPr>
            <p:nvPr/>
          </p:nvSpPr>
          <p:spPr bwMode="auto">
            <a:xfrm flipH="1">
              <a:off x="3875088" y="2530474"/>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60" name="Line 552"/>
            <p:cNvSpPr>
              <a:spLocks noChangeShapeType="1"/>
            </p:cNvSpPr>
            <p:nvPr/>
          </p:nvSpPr>
          <p:spPr bwMode="auto">
            <a:xfrm flipH="1">
              <a:off x="3875088" y="2505074"/>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61" name="Line 553"/>
            <p:cNvSpPr>
              <a:spLocks noChangeShapeType="1"/>
            </p:cNvSpPr>
            <p:nvPr/>
          </p:nvSpPr>
          <p:spPr bwMode="auto">
            <a:xfrm flipH="1">
              <a:off x="3875088" y="2493962"/>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62" name="Line 554"/>
            <p:cNvSpPr>
              <a:spLocks noChangeShapeType="1"/>
            </p:cNvSpPr>
            <p:nvPr/>
          </p:nvSpPr>
          <p:spPr bwMode="auto">
            <a:xfrm flipH="1">
              <a:off x="3875088" y="2481262"/>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63" name="Line 555"/>
            <p:cNvSpPr>
              <a:spLocks noChangeShapeType="1"/>
            </p:cNvSpPr>
            <p:nvPr/>
          </p:nvSpPr>
          <p:spPr bwMode="auto">
            <a:xfrm flipH="1">
              <a:off x="3875088" y="2468562"/>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64" name="Line 556"/>
            <p:cNvSpPr>
              <a:spLocks noChangeShapeType="1"/>
            </p:cNvSpPr>
            <p:nvPr/>
          </p:nvSpPr>
          <p:spPr bwMode="auto">
            <a:xfrm flipH="1">
              <a:off x="3875088" y="2444749"/>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65" name="Line 557"/>
            <p:cNvSpPr>
              <a:spLocks noChangeShapeType="1"/>
            </p:cNvSpPr>
            <p:nvPr/>
          </p:nvSpPr>
          <p:spPr bwMode="auto">
            <a:xfrm flipH="1">
              <a:off x="3875088" y="2432049"/>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66" name="Line 558"/>
            <p:cNvSpPr>
              <a:spLocks noChangeShapeType="1"/>
            </p:cNvSpPr>
            <p:nvPr/>
          </p:nvSpPr>
          <p:spPr bwMode="auto">
            <a:xfrm flipH="1">
              <a:off x="3875088" y="242093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67" name="Line 559"/>
            <p:cNvSpPr>
              <a:spLocks noChangeShapeType="1"/>
            </p:cNvSpPr>
            <p:nvPr/>
          </p:nvSpPr>
          <p:spPr bwMode="auto">
            <a:xfrm flipH="1">
              <a:off x="3875088" y="240823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68" name="Line 560"/>
            <p:cNvSpPr>
              <a:spLocks noChangeShapeType="1"/>
            </p:cNvSpPr>
            <p:nvPr/>
          </p:nvSpPr>
          <p:spPr bwMode="auto">
            <a:xfrm flipH="1">
              <a:off x="3875088" y="238283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69" name="Line 561"/>
            <p:cNvSpPr>
              <a:spLocks noChangeShapeType="1"/>
            </p:cNvSpPr>
            <p:nvPr/>
          </p:nvSpPr>
          <p:spPr bwMode="auto">
            <a:xfrm flipH="1">
              <a:off x="3875088" y="237013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70" name="Line 562"/>
            <p:cNvSpPr>
              <a:spLocks noChangeShapeType="1"/>
            </p:cNvSpPr>
            <p:nvPr/>
          </p:nvSpPr>
          <p:spPr bwMode="auto">
            <a:xfrm flipH="1">
              <a:off x="3875088" y="235743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71" name="Line 563"/>
            <p:cNvSpPr>
              <a:spLocks noChangeShapeType="1"/>
            </p:cNvSpPr>
            <p:nvPr/>
          </p:nvSpPr>
          <p:spPr bwMode="auto">
            <a:xfrm flipH="1">
              <a:off x="3875088" y="2346324"/>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72" name="Line 564"/>
            <p:cNvSpPr>
              <a:spLocks noChangeShapeType="1"/>
            </p:cNvSpPr>
            <p:nvPr/>
          </p:nvSpPr>
          <p:spPr bwMode="auto">
            <a:xfrm flipH="1">
              <a:off x="3875088" y="2320924"/>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73" name="Line 565"/>
            <p:cNvSpPr>
              <a:spLocks noChangeShapeType="1"/>
            </p:cNvSpPr>
            <p:nvPr/>
          </p:nvSpPr>
          <p:spPr bwMode="auto">
            <a:xfrm flipH="1">
              <a:off x="3875088" y="2309812"/>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74" name="Line 566"/>
            <p:cNvSpPr>
              <a:spLocks noChangeShapeType="1"/>
            </p:cNvSpPr>
            <p:nvPr/>
          </p:nvSpPr>
          <p:spPr bwMode="auto">
            <a:xfrm flipH="1">
              <a:off x="3875088" y="2297112"/>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75" name="Line 567"/>
            <p:cNvSpPr>
              <a:spLocks noChangeShapeType="1"/>
            </p:cNvSpPr>
            <p:nvPr/>
          </p:nvSpPr>
          <p:spPr bwMode="auto">
            <a:xfrm flipH="1">
              <a:off x="3875088" y="2284412"/>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76" name="Line 568"/>
            <p:cNvSpPr>
              <a:spLocks noChangeShapeType="1"/>
            </p:cNvSpPr>
            <p:nvPr/>
          </p:nvSpPr>
          <p:spPr bwMode="auto">
            <a:xfrm flipH="1">
              <a:off x="3875088" y="2260599"/>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77" name="Line 569"/>
            <p:cNvSpPr>
              <a:spLocks noChangeShapeType="1"/>
            </p:cNvSpPr>
            <p:nvPr/>
          </p:nvSpPr>
          <p:spPr bwMode="auto">
            <a:xfrm flipH="1">
              <a:off x="3875088" y="2247899"/>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78" name="Line 570"/>
            <p:cNvSpPr>
              <a:spLocks noChangeShapeType="1"/>
            </p:cNvSpPr>
            <p:nvPr/>
          </p:nvSpPr>
          <p:spPr bwMode="auto">
            <a:xfrm flipH="1">
              <a:off x="3875088" y="223678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79" name="Line 571"/>
            <p:cNvSpPr>
              <a:spLocks noChangeShapeType="1"/>
            </p:cNvSpPr>
            <p:nvPr/>
          </p:nvSpPr>
          <p:spPr bwMode="auto">
            <a:xfrm flipH="1">
              <a:off x="3875088" y="222408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80" name="Line 572"/>
            <p:cNvSpPr>
              <a:spLocks noChangeShapeType="1"/>
            </p:cNvSpPr>
            <p:nvPr/>
          </p:nvSpPr>
          <p:spPr bwMode="auto">
            <a:xfrm flipH="1">
              <a:off x="3875088" y="2200274"/>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81" name="Line 573"/>
            <p:cNvSpPr>
              <a:spLocks noChangeShapeType="1"/>
            </p:cNvSpPr>
            <p:nvPr/>
          </p:nvSpPr>
          <p:spPr bwMode="auto">
            <a:xfrm flipH="1">
              <a:off x="3875088" y="2187574"/>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82" name="Line 574"/>
            <p:cNvSpPr>
              <a:spLocks noChangeShapeType="1"/>
            </p:cNvSpPr>
            <p:nvPr/>
          </p:nvSpPr>
          <p:spPr bwMode="auto">
            <a:xfrm flipH="1">
              <a:off x="3875088" y="2174874"/>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83" name="Line 575"/>
            <p:cNvSpPr>
              <a:spLocks noChangeShapeType="1"/>
            </p:cNvSpPr>
            <p:nvPr/>
          </p:nvSpPr>
          <p:spPr bwMode="auto">
            <a:xfrm flipH="1">
              <a:off x="3875088" y="2163762"/>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84" name="Line 576"/>
            <p:cNvSpPr>
              <a:spLocks noChangeShapeType="1"/>
            </p:cNvSpPr>
            <p:nvPr/>
          </p:nvSpPr>
          <p:spPr bwMode="auto">
            <a:xfrm flipH="1">
              <a:off x="3875088" y="2136774"/>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85" name="Line 577"/>
            <p:cNvSpPr>
              <a:spLocks noChangeShapeType="1"/>
            </p:cNvSpPr>
            <p:nvPr/>
          </p:nvSpPr>
          <p:spPr bwMode="auto">
            <a:xfrm flipH="1">
              <a:off x="3875088" y="2125662"/>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86" name="Line 578"/>
            <p:cNvSpPr>
              <a:spLocks noChangeShapeType="1"/>
            </p:cNvSpPr>
            <p:nvPr/>
          </p:nvSpPr>
          <p:spPr bwMode="auto">
            <a:xfrm flipH="1">
              <a:off x="3875088" y="2112962"/>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87" name="Line 579"/>
            <p:cNvSpPr>
              <a:spLocks noChangeShapeType="1"/>
            </p:cNvSpPr>
            <p:nvPr/>
          </p:nvSpPr>
          <p:spPr bwMode="auto">
            <a:xfrm flipH="1">
              <a:off x="3875088" y="2100262"/>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88" name="Line 580"/>
            <p:cNvSpPr>
              <a:spLocks noChangeShapeType="1"/>
            </p:cNvSpPr>
            <p:nvPr/>
          </p:nvSpPr>
          <p:spPr bwMode="auto">
            <a:xfrm flipH="1">
              <a:off x="3875088" y="2076449"/>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89" name="Line 581"/>
            <p:cNvSpPr>
              <a:spLocks noChangeShapeType="1"/>
            </p:cNvSpPr>
            <p:nvPr/>
          </p:nvSpPr>
          <p:spPr bwMode="auto">
            <a:xfrm flipH="1">
              <a:off x="3875088" y="2063749"/>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90" name="Line 582"/>
            <p:cNvSpPr>
              <a:spLocks noChangeShapeType="1"/>
            </p:cNvSpPr>
            <p:nvPr/>
          </p:nvSpPr>
          <p:spPr bwMode="auto">
            <a:xfrm flipH="1">
              <a:off x="3875088" y="205263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91" name="Line 583"/>
            <p:cNvSpPr>
              <a:spLocks noChangeShapeType="1"/>
            </p:cNvSpPr>
            <p:nvPr/>
          </p:nvSpPr>
          <p:spPr bwMode="auto">
            <a:xfrm flipH="1">
              <a:off x="3875088" y="2039937"/>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92" name="Line 584"/>
            <p:cNvSpPr>
              <a:spLocks noChangeShapeType="1"/>
            </p:cNvSpPr>
            <p:nvPr/>
          </p:nvSpPr>
          <p:spPr bwMode="auto">
            <a:xfrm flipH="1">
              <a:off x="3875088" y="2016124"/>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93" name="Line 585"/>
            <p:cNvSpPr>
              <a:spLocks noChangeShapeType="1"/>
            </p:cNvSpPr>
            <p:nvPr/>
          </p:nvSpPr>
          <p:spPr bwMode="auto">
            <a:xfrm flipH="1">
              <a:off x="3875088" y="2003424"/>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94" name="Line 586"/>
            <p:cNvSpPr>
              <a:spLocks noChangeShapeType="1"/>
            </p:cNvSpPr>
            <p:nvPr/>
          </p:nvSpPr>
          <p:spPr bwMode="auto">
            <a:xfrm flipH="1">
              <a:off x="3875088" y="1990724"/>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95" name="Line 587"/>
            <p:cNvSpPr>
              <a:spLocks noChangeShapeType="1"/>
            </p:cNvSpPr>
            <p:nvPr/>
          </p:nvSpPr>
          <p:spPr bwMode="auto">
            <a:xfrm flipH="1">
              <a:off x="3875088" y="1979612"/>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96" name="Line 588"/>
            <p:cNvSpPr>
              <a:spLocks noChangeShapeType="1"/>
            </p:cNvSpPr>
            <p:nvPr/>
          </p:nvSpPr>
          <p:spPr bwMode="auto">
            <a:xfrm flipH="1">
              <a:off x="3875088" y="1954212"/>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97" name="Line 589"/>
            <p:cNvSpPr>
              <a:spLocks noChangeShapeType="1"/>
            </p:cNvSpPr>
            <p:nvPr/>
          </p:nvSpPr>
          <p:spPr bwMode="auto">
            <a:xfrm flipH="1">
              <a:off x="3875088" y="1943099"/>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98" name="Line 590"/>
            <p:cNvSpPr>
              <a:spLocks noChangeShapeType="1"/>
            </p:cNvSpPr>
            <p:nvPr/>
          </p:nvSpPr>
          <p:spPr bwMode="auto">
            <a:xfrm flipH="1">
              <a:off x="3875088" y="1930399"/>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99" name="Line 591"/>
            <p:cNvSpPr>
              <a:spLocks noChangeShapeType="1"/>
            </p:cNvSpPr>
            <p:nvPr/>
          </p:nvSpPr>
          <p:spPr bwMode="auto">
            <a:xfrm flipH="1">
              <a:off x="3875088" y="1916112"/>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00" name="Line 592"/>
            <p:cNvSpPr>
              <a:spLocks noChangeShapeType="1"/>
            </p:cNvSpPr>
            <p:nvPr/>
          </p:nvSpPr>
          <p:spPr bwMode="auto">
            <a:xfrm flipH="1">
              <a:off x="3862388" y="3130549"/>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01" name="Rectangle 593"/>
            <p:cNvSpPr>
              <a:spLocks noChangeArrowheads="1"/>
            </p:cNvSpPr>
            <p:nvPr/>
          </p:nvSpPr>
          <p:spPr bwMode="auto">
            <a:xfrm>
              <a:off x="3799260" y="3087397"/>
              <a:ext cx="36067"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0</a:t>
              </a:r>
              <a:endParaRPr lang="en-US" altLang="en-US" sz="667"/>
            </a:p>
          </p:txBody>
        </p:sp>
        <p:sp>
          <p:nvSpPr>
            <p:cNvPr id="402" name="Line 594"/>
            <p:cNvSpPr>
              <a:spLocks noChangeShapeType="1"/>
            </p:cNvSpPr>
            <p:nvPr/>
          </p:nvSpPr>
          <p:spPr bwMode="auto">
            <a:xfrm flipH="1">
              <a:off x="3862388" y="3068637"/>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04" name="Line 596"/>
            <p:cNvSpPr>
              <a:spLocks noChangeShapeType="1"/>
            </p:cNvSpPr>
            <p:nvPr/>
          </p:nvSpPr>
          <p:spPr bwMode="auto">
            <a:xfrm flipH="1">
              <a:off x="3862388" y="3008312"/>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06" name="Line 598"/>
            <p:cNvSpPr>
              <a:spLocks noChangeShapeType="1"/>
            </p:cNvSpPr>
            <p:nvPr/>
          </p:nvSpPr>
          <p:spPr bwMode="auto">
            <a:xfrm flipH="1">
              <a:off x="3862388" y="2946399"/>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08" name="Line 600"/>
            <p:cNvSpPr>
              <a:spLocks noChangeShapeType="1"/>
            </p:cNvSpPr>
            <p:nvPr/>
          </p:nvSpPr>
          <p:spPr bwMode="auto">
            <a:xfrm flipH="1">
              <a:off x="3862388" y="2886074"/>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09" name="Rectangle 601"/>
            <p:cNvSpPr>
              <a:spLocks noChangeArrowheads="1"/>
            </p:cNvSpPr>
            <p:nvPr/>
          </p:nvSpPr>
          <p:spPr bwMode="auto">
            <a:xfrm>
              <a:off x="3762747" y="2842922"/>
              <a:ext cx="72135"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dirty="0">
                  <a:solidFill>
                    <a:srgbClr val="000000"/>
                  </a:solidFill>
                </a:rPr>
                <a:t>20</a:t>
              </a:r>
              <a:endParaRPr lang="en-US" altLang="en-US" sz="667" dirty="0"/>
            </a:p>
          </p:txBody>
        </p:sp>
        <p:sp>
          <p:nvSpPr>
            <p:cNvPr id="410" name="Line 602"/>
            <p:cNvSpPr>
              <a:spLocks noChangeShapeType="1"/>
            </p:cNvSpPr>
            <p:nvPr/>
          </p:nvSpPr>
          <p:spPr bwMode="auto">
            <a:xfrm flipH="1">
              <a:off x="3862388" y="2824162"/>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12" name="Line 604"/>
            <p:cNvSpPr>
              <a:spLocks noChangeShapeType="1"/>
            </p:cNvSpPr>
            <p:nvPr/>
          </p:nvSpPr>
          <p:spPr bwMode="auto">
            <a:xfrm flipH="1">
              <a:off x="3862388" y="2762249"/>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14" name="Line 606"/>
            <p:cNvSpPr>
              <a:spLocks noChangeShapeType="1"/>
            </p:cNvSpPr>
            <p:nvPr/>
          </p:nvSpPr>
          <p:spPr bwMode="auto">
            <a:xfrm flipH="1">
              <a:off x="3862388" y="2701924"/>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16" name="Line 608"/>
            <p:cNvSpPr>
              <a:spLocks noChangeShapeType="1"/>
            </p:cNvSpPr>
            <p:nvPr/>
          </p:nvSpPr>
          <p:spPr bwMode="auto">
            <a:xfrm flipH="1">
              <a:off x="3862388" y="2641599"/>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17" name="Rectangle 609"/>
            <p:cNvSpPr>
              <a:spLocks noChangeArrowheads="1"/>
            </p:cNvSpPr>
            <p:nvPr/>
          </p:nvSpPr>
          <p:spPr bwMode="auto">
            <a:xfrm>
              <a:off x="3762747" y="2598447"/>
              <a:ext cx="72135"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40</a:t>
              </a:r>
              <a:endParaRPr lang="en-US" altLang="en-US" sz="667"/>
            </a:p>
          </p:txBody>
        </p:sp>
        <p:sp>
          <p:nvSpPr>
            <p:cNvPr id="418" name="Line 610"/>
            <p:cNvSpPr>
              <a:spLocks noChangeShapeType="1"/>
            </p:cNvSpPr>
            <p:nvPr/>
          </p:nvSpPr>
          <p:spPr bwMode="auto">
            <a:xfrm flipH="1">
              <a:off x="3862388" y="2578099"/>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20" name="Line 612"/>
            <p:cNvSpPr>
              <a:spLocks noChangeShapeType="1"/>
            </p:cNvSpPr>
            <p:nvPr/>
          </p:nvSpPr>
          <p:spPr bwMode="auto">
            <a:xfrm flipH="1">
              <a:off x="3862388" y="2517774"/>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22" name="Line 614"/>
            <p:cNvSpPr>
              <a:spLocks noChangeShapeType="1"/>
            </p:cNvSpPr>
            <p:nvPr/>
          </p:nvSpPr>
          <p:spPr bwMode="auto">
            <a:xfrm flipH="1">
              <a:off x="3862388" y="2457449"/>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24" name="Line 616"/>
            <p:cNvSpPr>
              <a:spLocks noChangeShapeType="1"/>
            </p:cNvSpPr>
            <p:nvPr/>
          </p:nvSpPr>
          <p:spPr bwMode="auto">
            <a:xfrm flipH="1">
              <a:off x="3862388" y="2395537"/>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25" name="Rectangle 617"/>
            <p:cNvSpPr>
              <a:spLocks noChangeArrowheads="1"/>
            </p:cNvSpPr>
            <p:nvPr/>
          </p:nvSpPr>
          <p:spPr bwMode="auto">
            <a:xfrm>
              <a:off x="3762747" y="2352384"/>
              <a:ext cx="72135"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60</a:t>
              </a:r>
              <a:endParaRPr lang="en-US" altLang="en-US" sz="667"/>
            </a:p>
          </p:txBody>
        </p:sp>
        <p:sp>
          <p:nvSpPr>
            <p:cNvPr id="426" name="Line 618"/>
            <p:cNvSpPr>
              <a:spLocks noChangeShapeType="1"/>
            </p:cNvSpPr>
            <p:nvPr/>
          </p:nvSpPr>
          <p:spPr bwMode="auto">
            <a:xfrm flipH="1">
              <a:off x="3862388" y="2333624"/>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28" name="Line 620"/>
            <p:cNvSpPr>
              <a:spLocks noChangeShapeType="1"/>
            </p:cNvSpPr>
            <p:nvPr/>
          </p:nvSpPr>
          <p:spPr bwMode="auto">
            <a:xfrm flipH="1">
              <a:off x="3862388" y="2273299"/>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30" name="Line 622"/>
            <p:cNvSpPr>
              <a:spLocks noChangeShapeType="1"/>
            </p:cNvSpPr>
            <p:nvPr/>
          </p:nvSpPr>
          <p:spPr bwMode="auto">
            <a:xfrm flipH="1">
              <a:off x="3862388" y="2211387"/>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32" name="Line 624"/>
            <p:cNvSpPr>
              <a:spLocks noChangeShapeType="1"/>
            </p:cNvSpPr>
            <p:nvPr/>
          </p:nvSpPr>
          <p:spPr bwMode="auto">
            <a:xfrm flipH="1">
              <a:off x="3862388" y="2149474"/>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33" name="Rectangle 625"/>
            <p:cNvSpPr>
              <a:spLocks noChangeArrowheads="1"/>
            </p:cNvSpPr>
            <p:nvPr/>
          </p:nvSpPr>
          <p:spPr bwMode="auto">
            <a:xfrm>
              <a:off x="3762747" y="2107909"/>
              <a:ext cx="72135"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80</a:t>
              </a:r>
              <a:endParaRPr lang="en-US" altLang="en-US" sz="667"/>
            </a:p>
          </p:txBody>
        </p:sp>
        <p:sp>
          <p:nvSpPr>
            <p:cNvPr id="434" name="Line 626"/>
            <p:cNvSpPr>
              <a:spLocks noChangeShapeType="1"/>
            </p:cNvSpPr>
            <p:nvPr/>
          </p:nvSpPr>
          <p:spPr bwMode="auto">
            <a:xfrm flipH="1">
              <a:off x="3862388" y="2089149"/>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36" name="Line 628"/>
            <p:cNvSpPr>
              <a:spLocks noChangeShapeType="1"/>
            </p:cNvSpPr>
            <p:nvPr/>
          </p:nvSpPr>
          <p:spPr bwMode="auto">
            <a:xfrm flipH="1">
              <a:off x="3862388" y="2027237"/>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38" name="Line 630"/>
            <p:cNvSpPr>
              <a:spLocks noChangeShapeType="1"/>
            </p:cNvSpPr>
            <p:nvPr/>
          </p:nvSpPr>
          <p:spPr bwMode="auto">
            <a:xfrm flipH="1">
              <a:off x="3862388" y="1966912"/>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40" name="Line 632"/>
            <p:cNvSpPr>
              <a:spLocks noChangeShapeType="1"/>
            </p:cNvSpPr>
            <p:nvPr/>
          </p:nvSpPr>
          <p:spPr bwMode="auto">
            <a:xfrm flipH="1">
              <a:off x="3862388" y="1903412"/>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41" name="Rectangle 633"/>
            <p:cNvSpPr>
              <a:spLocks noChangeArrowheads="1"/>
            </p:cNvSpPr>
            <p:nvPr/>
          </p:nvSpPr>
          <p:spPr bwMode="auto">
            <a:xfrm>
              <a:off x="3737347" y="1860259"/>
              <a:ext cx="10820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100</a:t>
              </a:r>
              <a:endParaRPr lang="en-US" altLang="en-US" sz="667"/>
            </a:p>
          </p:txBody>
        </p:sp>
        <p:sp>
          <p:nvSpPr>
            <p:cNvPr id="442" name="Rectangle 634"/>
            <p:cNvSpPr>
              <a:spLocks noChangeArrowheads="1"/>
            </p:cNvSpPr>
            <p:nvPr/>
          </p:nvSpPr>
          <p:spPr bwMode="auto">
            <a:xfrm rot="16200000">
              <a:off x="3421232" y="2458225"/>
              <a:ext cx="580688"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dirty="0">
                  <a:solidFill>
                    <a:srgbClr val="000000"/>
                  </a:solidFill>
                </a:rPr>
                <a:t>Relative Abundance</a:t>
              </a:r>
              <a:endParaRPr lang="en-US" altLang="en-US" sz="667" dirty="0"/>
            </a:p>
          </p:txBody>
        </p:sp>
        <p:sp>
          <p:nvSpPr>
            <p:cNvPr id="444" name="Rectangle 636"/>
            <p:cNvSpPr>
              <a:spLocks noChangeArrowheads="1"/>
            </p:cNvSpPr>
            <p:nvPr/>
          </p:nvSpPr>
          <p:spPr bwMode="auto">
            <a:xfrm>
              <a:off x="5186803" y="1785391"/>
              <a:ext cx="23804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b="1" dirty="0">
                  <a:solidFill>
                    <a:srgbClr val="ED7D31"/>
                  </a:solidFill>
                </a:rPr>
                <a:t>303.23</a:t>
              </a:r>
            </a:p>
          </p:txBody>
        </p:sp>
        <p:sp>
          <p:nvSpPr>
            <p:cNvPr id="445" name="Rectangle 637"/>
            <p:cNvSpPr>
              <a:spLocks noChangeArrowheads="1"/>
            </p:cNvSpPr>
            <p:nvPr/>
          </p:nvSpPr>
          <p:spPr bwMode="auto">
            <a:xfrm>
              <a:off x="7816706" y="2333624"/>
              <a:ext cx="19837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764.52</a:t>
              </a:r>
              <a:endParaRPr lang="en-US" altLang="en-US" sz="667"/>
            </a:p>
          </p:txBody>
        </p:sp>
        <p:sp>
          <p:nvSpPr>
            <p:cNvPr id="446" name="Rectangle 638"/>
            <p:cNvSpPr>
              <a:spLocks noChangeArrowheads="1"/>
            </p:cNvSpPr>
            <p:nvPr/>
          </p:nvSpPr>
          <p:spPr bwMode="auto">
            <a:xfrm>
              <a:off x="4902641" y="2391816"/>
              <a:ext cx="23804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b="1" dirty="0">
                  <a:solidFill>
                    <a:srgbClr val="ED7D31"/>
                  </a:solidFill>
                </a:rPr>
                <a:t>253.22</a:t>
              </a:r>
            </a:p>
          </p:txBody>
        </p:sp>
        <p:sp>
          <p:nvSpPr>
            <p:cNvPr id="447" name="Rectangle 639"/>
            <p:cNvSpPr>
              <a:spLocks noChangeArrowheads="1"/>
            </p:cNvSpPr>
            <p:nvPr/>
          </p:nvSpPr>
          <p:spPr bwMode="auto">
            <a:xfrm>
              <a:off x="8159606" y="2495549"/>
              <a:ext cx="19837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824.54</a:t>
              </a:r>
              <a:endParaRPr lang="en-US" altLang="en-US" sz="667"/>
            </a:p>
          </p:txBody>
        </p:sp>
        <p:sp>
          <p:nvSpPr>
            <p:cNvPr id="450" name="Rectangle 642"/>
            <p:cNvSpPr>
              <a:spLocks noChangeArrowheads="1"/>
            </p:cNvSpPr>
            <p:nvPr/>
          </p:nvSpPr>
          <p:spPr bwMode="auto">
            <a:xfrm>
              <a:off x="6697518" y="2670174"/>
              <a:ext cx="19837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dirty="0">
                  <a:solidFill>
                    <a:srgbClr val="000000"/>
                  </a:solidFill>
                </a:rPr>
                <a:t>568.24</a:t>
              </a:r>
              <a:endParaRPr lang="en-US" altLang="en-US" sz="667" dirty="0"/>
            </a:p>
          </p:txBody>
        </p:sp>
        <p:sp>
          <p:nvSpPr>
            <p:cNvPr id="452" name="Rectangle 644"/>
            <p:cNvSpPr>
              <a:spLocks noChangeArrowheads="1"/>
            </p:cNvSpPr>
            <p:nvPr/>
          </p:nvSpPr>
          <p:spPr bwMode="auto">
            <a:xfrm>
              <a:off x="7213456" y="2700337"/>
              <a:ext cx="19837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658.37</a:t>
              </a:r>
              <a:endParaRPr lang="en-US" altLang="en-US" sz="667"/>
            </a:p>
          </p:txBody>
        </p:sp>
      </p:grpSp>
      <p:cxnSp>
        <p:nvCxnSpPr>
          <p:cNvPr id="1254" name="Straight Connector 1253"/>
          <p:cNvCxnSpPr/>
          <p:nvPr/>
        </p:nvCxnSpPr>
        <p:spPr>
          <a:xfrm>
            <a:off x="7813191" y="2530270"/>
            <a:ext cx="0" cy="1636184"/>
          </a:xfrm>
          <a:prstGeom prst="line">
            <a:avLst/>
          </a:prstGeom>
          <a:ln w="57150">
            <a:solidFill>
              <a:srgbClr val="ED7D31">
                <a:alpha val="54902"/>
              </a:srgbClr>
            </a:solidFill>
          </a:ln>
          <a:effectLst/>
        </p:spPr>
        <p:style>
          <a:lnRef idx="2">
            <a:schemeClr val="accent1"/>
          </a:lnRef>
          <a:fillRef idx="0">
            <a:schemeClr val="accent1"/>
          </a:fillRef>
          <a:effectRef idx="1">
            <a:schemeClr val="accent1"/>
          </a:effectRef>
          <a:fontRef idx="minor">
            <a:schemeClr val="tx1"/>
          </a:fontRef>
        </p:style>
      </p:cxnSp>
      <p:cxnSp>
        <p:nvCxnSpPr>
          <p:cNvPr id="1255" name="Straight Connector 1254"/>
          <p:cNvCxnSpPr>
            <a:stCxn id="443" idx="35"/>
            <a:endCxn id="443" idx="34"/>
          </p:cNvCxnSpPr>
          <p:nvPr/>
        </p:nvCxnSpPr>
        <p:spPr>
          <a:xfrm>
            <a:off x="7434410" y="3324612"/>
            <a:ext cx="0" cy="827692"/>
          </a:xfrm>
          <a:prstGeom prst="line">
            <a:avLst/>
          </a:prstGeom>
          <a:ln w="57150">
            <a:solidFill>
              <a:srgbClr val="ED7D31">
                <a:alpha val="54902"/>
              </a:srgbClr>
            </a:solidFill>
          </a:ln>
          <a:effectLst/>
        </p:spPr>
        <p:style>
          <a:lnRef idx="2">
            <a:schemeClr val="accent1"/>
          </a:lnRef>
          <a:fillRef idx="0">
            <a:schemeClr val="accent1"/>
          </a:fillRef>
          <a:effectRef idx="1">
            <a:schemeClr val="accent1"/>
          </a:effectRef>
          <a:fontRef idx="minor">
            <a:schemeClr val="tx1"/>
          </a:fontRef>
        </p:style>
      </p:cxnSp>
      <p:grpSp>
        <p:nvGrpSpPr>
          <p:cNvPr id="1048" name="Group 1047"/>
          <p:cNvGrpSpPr/>
          <p:nvPr/>
        </p:nvGrpSpPr>
        <p:grpSpPr>
          <a:xfrm>
            <a:off x="5615565" y="4295281"/>
            <a:ext cx="6447367" cy="1983412"/>
            <a:chOff x="3657204" y="3288434"/>
            <a:chExt cx="4835525" cy="1487559"/>
          </a:xfrm>
        </p:grpSpPr>
        <p:sp>
          <p:nvSpPr>
            <p:cNvPr id="142" name="Rectangle 14"/>
            <p:cNvSpPr>
              <a:spLocks noChangeArrowheads="1"/>
            </p:cNvSpPr>
            <p:nvPr/>
          </p:nvSpPr>
          <p:spPr bwMode="auto">
            <a:xfrm>
              <a:off x="3724564" y="3288434"/>
              <a:ext cx="24646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96"/>
                  </a:solidFill>
                </a:rPr>
                <a:t>6.19E4</a:t>
              </a:r>
              <a:endParaRPr lang="en-US" altLang="en-US" sz="800" dirty="0"/>
            </a:p>
          </p:txBody>
        </p:sp>
        <p:sp>
          <p:nvSpPr>
            <p:cNvPr id="145" name="Line 17"/>
            <p:cNvSpPr>
              <a:spLocks noChangeShapeType="1"/>
            </p:cNvSpPr>
            <p:nvPr/>
          </p:nvSpPr>
          <p:spPr bwMode="auto">
            <a:xfrm>
              <a:off x="3906838" y="4649788"/>
              <a:ext cx="45767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46" name="Line 18"/>
            <p:cNvSpPr>
              <a:spLocks noChangeShapeType="1"/>
            </p:cNvSpPr>
            <p:nvPr/>
          </p:nvSpPr>
          <p:spPr bwMode="auto">
            <a:xfrm>
              <a:off x="3921125"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47" name="Line 19"/>
            <p:cNvSpPr>
              <a:spLocks noChangeShapeType="1"/>
            </p:cNvSpPr>
            <p:nvPr/>
          </p:nvSpPr>
          <p:spPr bwMode="auto">
            <a:xfrm>
              <a:off x="4035425"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48" name="Line 20"/>
            <p:cNvSpPr>
              <a:spLocks noChangeShapeType="1"/>
            </p:cNvSpPr>
            <p:nvPr/>
          </p:nvSpPr>
          <p:spPr bwMode="auto">
            <a:xfrm>
              <a:off x="4264025"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49" name="Line 21"/>
            <p:cNvSpPr>
              <a:spLocks noChangeShapeType="1"/>
            </p:cNvSpPr>
            <p:nvPr/>
          </p:nvSpPr>
          <p:spPr bwMode="auto">
            <a:xfrm>
              <a:off x="4378325"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50" name="Line 22"/>
            <p:cNvSpPr>
              <a:spLocks noChangeShapeType="1"/>
            </p:cNvSpPr>
            <p:nvPr/>
          </p:nvSpPr>
          <p:spPr bwMode="auto">
            <a:xfrm>
              <a:off x="4492625"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51" name="Line 23"/>
            <p:cNvSpPr>
              <a:spLocks noChangeShapeType="1"/>
            </p:cNvSpPr>
            <p:nvPr/>
          </p:nvSpPr>
          <p:spPr bwMode="auto">
            <a:xfrm>
              <a:off x="4606925"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52" name="Line 24"/>
            <p:cNvSpPr>
              <a:spLocks noChangeShapeType="1"/>
            </p:cNvSpPr>
            <p:nvPr/>
          </p:nvSpPr>
          <p:spPr bwMode="auto">
            <a:xfrm>
              <a:off x="4833938"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53" name="Line 25"/>
            <p:cNvSpPr>
              <a:spLocks noChangeShapeType="1"/>
            </p:cNvSpPr>
            <p:nvPr/>
          </p:nvSpPr>
          <p:spPr bwMode="auto">
            <a:xfrm>
              <a:off x="4948238"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54" name="Line 26"/>
            <p:cNvSpPr>
              <a:spLocks noChangeShapeType="1"/>
            </p:cNvSpPr>
            <p:nvPr/>
          </p:nvSpPr>
          <p:spPr bwMode="auto">
            <a:xfrm>
              <a:off x="5057775"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55" name="Line 27"/>
            <p:cNvSpPr>
              <a:spLocks noChangeShapeType="1"/>
            </p:cNvSpPr>
            <p:nvPr/>
          </p:nvSpPr>
          <p:spPr bwMode="auto">
            <a:xfrm>
              <a:off x="5172075"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56" name="Line 28"/>
            <p:cNvSpPr>
              <a:spLocks noChangeShapeType="1"/>
            </p:cNvSpPr>
            <p:nvPr/>
          </p:nvSpPr>
          <p:spPr bwMode="auto">
            <a:xfrm>
              <a:off x="5400675"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57" name="Line 29"/>
            <p:cNvSpPr>
              <a:spLocks noChangeShapeType="1"/>
            </p:cNvSpPr>
            <p:nvPr/>
          </p:nvSpPr>
          <p:spPr bwMode="auto">
            <a:xfrm>
              <a:off x="5514975"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58" name="Line 30"/>
            <p:cNvSpPr>
              <a:spLocks noChangeShapeType="1"/>
            </p:cNvSpPr>
            <p:nvPr/>
          </p:nvSpPr>
          <p:spPr bwMode="auto">
            <a:xfrm>
              <a:off x="5629275"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59" name="Line 31"/>
            <p:cNvSpPr>
              <a:spLocks noChangeShapeType="1"/>
            </p:cNvSpPr>
            <p:nvPr/>
          </p:nvSpPr>
          <p:spPr bwMode="auto">
            <a:xfrm>
              <a:off x="5743575"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60" name="Line 32"/>
            <p:cNvSpPr>
              <a:spLocks noChangeShapeType="1"/>
            </p:cNvSpPr>
            <p:nvPr/>
          </p:nvSpPr>
          <p:spPr bwMode="auto">
            <a:xfrm>
              <a:off x="5972175"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61" name="Line 33"/>
            <p:cNvSpPr>
              <a:spLocks noChangeShapeType="1"/>
            </p:cNvSpPr>
            <p:nvPr/>
          </p:nvSpPr>
          <p:spPr bwMode="auto">
            <a:xfrm>
              <a:off x="6086475"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62" name="Line 34"/>
            <p:cNvSpPr>
              <a:spLocks noChangeShapeType="1"/>
            </p:cNvSpPr>
            <p:nvPr/>
          </p:nvSpPr>
          <p:spPr bwMode="auto">
            <a:xfrm>
              <a:off x="6200775"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63" name="Line 35"/>
            <p:cNvSpPr>
              <a:spLocks noChangeShapeType="1"/>
            </p:cNvSpPr>
            <p:nvPr/>
          </p:nvSpPr>
          <p:spPr bwMode="auto">
            <a:xfrm>
              <a:off x="6315075"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64" name="Line 36"/>
            <p:cNvSpPr>
              <a:spLocks noChangeShapeType="1"/>
            </p:cNvSpPr>
            <p:nvPr/>
          </p:nvSpPr>
          <p:spPr bwMode="auto">
            <a:xfrm>
              <a:off x="6542088"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65" name="Line 37"/>
            <p:cNvSpPr>
              <a:spLocks noChangeShapeType="1"/>
            </p:cNvSpPr>
            <p:nvPr/>
          </p:nvSpPr>
          <p:spPr bwMode="auto">
            <a:xfrm>
              <a:off x="6656388"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66" name="Line 38"/>
            <p:cNvSpPr>
              <a:spLocks noChangeShapeType="1"/>
            </p:cNvSpPr>
            <p:nvPr/>
          </p:nvSpPr>
          <p:spPr bwMode="auto">
            <a:xfrm>
              <a:off x="6770688"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67" name="Line 39"/>
            <p:cNvSpPr>
              <a:spLocks noChangeShapeType="1"/>
            </p:cNvSpPr>
            <p:nvPr/>
          </p:nvSpPr>
          <p:spPr bwMode="auto">
            <a:xfrm>
              <a:off x="6884988"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68" name="Line 40"/>
            <p:cNvSpPr>
              <a:spLocks noChangeShapeType="1"/>
            </p:cNvSpPr>
            <p:nvPr/>
          </p:nvSpPr>
          <p:spPr bwMode="auto">
            <a:xfrm>
              <a:off x="7113588"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69" name="Line 41"/>
            <p:cNvSpPr>
              <a:spLocks noChangeShapeType="1"/>
            </p:cNvSpPr>
            <p:nvPr/>
          </p:nvSpPr>
          <p:spPr bwMode="auto">
            <a:xfrm>
              <a:off x="7227888"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70" name="Line 42"/>
            <p:cNvSpPr>
              <a:spLocks noChangeShapeType="1"/>
            </p:cNvSpPr>
            <p:nvPr/>
          </p:nvSpPr>
          <p:spPr bwMode="auto">
            <a:xfrm>
              <a:off x="7342188"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71" name="Line 43"/>
            <p:cNvSpPr>
              <a:spLocks noChangeShapeType="1"/>
            </p:cNvSpPr>
            <p:nvPr/>
          </p:nvSpPr>
          <p:spPr bwMode="auto">
            <a:xfrm>
              <a:off x="7456488"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72" name="Line 44"/>
            <p:cNvSpPr>
              <a:spLocks noChangeShapeType="1"/>
            </p:cNvSpPr>
            <p:nvPr/>
          </p:nvSpPr>
          <p:spPr bwMode="auto">
            <a:xfrm>
              <a:off x="7685088"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73" name="Line 45"/>
            <p:cNvSpPr>
              <a:spLocks noChangeShapeType="1"/>
            </p:cNvSpPr>
            <p:nvPr/>
          </p:nvSpPr>
          <p:spPr bwMode="auto">
            <a:xfrm>
              <a:off x="7799388"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74" name="Line 46"/>
            <p:cNvSpPr>
              <a:spLocks noChangeShapeType="1"/>
            </p:cNvSpPr>
            <p:nvPr/>
          </p:nvSpPr>
          <p:spPr bwMode="auto">
            <a:xfrm>
              <a:off x="7913688"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75" name="Line 47"/>
            <p:cNvSpPr>
              <a:spLocks noChangeShapeType="1"/>
            </p:cNvSpPr>
            <p:nvPr/>
          </p:nvSpPr>
          <p:spPr bwMode="auto">
            <a:xfrm>
              <a:off x="8027988"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76" name="Line 48"/>
            <p:cNvSpPr>
              <a:spLocks noChangeShapeType="1"/>
            </p:cNvSpPr>
            <p:nvPr/>
          </p:nvSpPr>
          <p:spPr bwMode="auto">
            <a:xfrm>
              <a:off x="8255000"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77" name="Line 49"/>
            <p:cNvSpPr>
              <a:spLocks noChangeShapeType="1"/>
            </p:cNvSpPr>
            <p:nvPr/>
          </p:nvSpPr>
          <p:spPr bwMode="auto">
            <a:xfrm>
              <a:off x="8369300"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78" name="Line 50"/>
            <p:cNvSpPr>
              <a:spLocks noChangeShapeType="1"/>
            </p:cNvSpPr>
            <p:nvPr/>
          </p:nvSpPr>
          <p:spPr bwMode="auto">
            <a:xfrm>
              <a:off x="8483600" y="4649788"/>
              <a:ext cx="0" cy="111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79" name="Line 51"/>
            <p:cNvSpPr>
              <a:spLocks noChangeShapeType="1"/>
            </p:cNvSpPr>
            <p:nvPr/>
          </p:nvSpPr>
          <p:spPr bwMode="auto">
            <a:xfrm>
              <a:off x="394811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80" name="Line 52"/>
            <p:cNvSpPr>
              <a:spLocks noChangeShapeType="1"/>
            </p:cNvSpPr>
            <p:nvPr/>
          </p:nvSpPr>
          <p:spPr bwMode="auto">
            <a:xfrm>
              <a:off x="39751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81" name="Line 53"/>
            <p:cNvSpPr>
              <a:spLocks noChangeShapeType="1"/>
            </p:cNvSpPr>
            <p:nvPr/>
          </p:nvSpPr>
          <p:spPr bwMode="auto">
            <a:xfrm>
              <a:off x="4008438"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82" name="Line 54"/>
            <p:cNvSpPr>
              <a:spLocks noChangeShapeType="1"/>
            </p:cNvSpPr>
            <p:nvPr/>
          </p:nvSpPr>
          <p:spPr bwMode="auto">
            <a:xfrm>
              <a:off x="406241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83" name="Line 55"/>
            <p:cNvSpPr>
              <a:spLocks noChangeShapeType="1"/>
            </p:cNvSpPr>
            <p:nvPr/>
          </p:nvSpPr>
          <p:spPr bwMode="auto">
            <a:xfrm>
              <a:off x="40894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84" name="Line 56"/>
            <p:cNvSpPr>
              <a:spLocks noChangeShapeType="1"/>
            </p:cNvSpPr>
            <p:nvPr/>
          </p:nvSpPr>
          <p:spPr bwMode="auto">
            <a:xfrm>
              <a:off x="4122738"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85" name="Line 57"/>
            <p:cNvSpPr>
              <a:spLocks noChangeShapeType="1"/>
            </p:cNvSpPr>
            <p:nvPr/>
          </p:nvSpPr>
          <p:spPr bwMode="auto">
            <a:xfrm>
              <a:off x="417671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86" name="Line 58"/>
            <p:cNvSpPr>
              <a:spLocks noChangeShapeType="1"/>
            </p:cNvSpPr>
            <p:nvPr/>
          </p:nvSpPr>
          <p:spPr bwMode="auto">
            <a:xfrm>
              <a:off x="42037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87" name="Line 59"/>
            <p:cNvSpPr>
              <a:spLocks noChangeShapeType="1"/>
            </p:cNvSpPr>
            <p:nvPr/>
          </p:nvSpPr>
          <p:spPr bwMode="auto">
            <a:xfrm>
              <a:off x="423227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88" name="Line 60"/>
            <p:cNvSpPr>
              <a:spLocks noChangeShapeType="1"/>
            </p:cNvSpPr>
            <p:nvPr/>
          </p:nvSpPr>
          <p:spPr bwMode="auto">
            <a:xfrm>
              <a:off x="429101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89" name="Line 61"/>
            <p:cNvSpPr>
              <a:spLocks noChangeShapeType="1"/>
            </p:cNvSpPr>
            <p:nvPr/>
          </p:nvSpPr>
          <p:spPr bwMode="auto">
            <a:xfrm>
              <a:off x="43180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90" name="Line 62"/>
            <p:cNvSpPr>
              <a:spLocks noChangeShapeType="1"/>
            </p:cNvSpPr>
            <p:nvPr/>
          </p:nvSpPr>
          <p:spPr bwMode="auto">
            <a:xfrm>
              <a:off x="434657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91" name="Line 63"/>
            <p:cNvSpPr>
              <a:spLocks noChangeShapeType="1"/>
            </p:cNvSpPr>
            <p:nvPr/>
          </p:nvSpPr>
          <p:spPr bwMode="auto">
            <a:xfrm>
              <a:off x="440531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92" name="Line 64"/>
            <p:cNvSpPr>
              <a:spLocks noChangeShapeType="1"/>
            </p:cNvSpPr>
            <p:nvPr/>
          </p:nvSpPr>
          <p:spPr bwMode="auto">
            <a:xfrm>
              <a:off x="44323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93" name="Line 65"/>
            <p:cNvSpPr>
              <a:spLocks noChangeShapeType="1"/>
            </p:cNvSpPr>
            <p:nvPr/>
          </p:nvSpPr>
          <p:spPr bwMode="auto">
            <a:xfrm>
              <a:off x="4459288"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94" name="Line 66"/>
            <p:cNvSpPr>
              <a:spLocks noChangeShapeType="1"/>
            </p:cNvSpPr>
            <p:nvPr/>
          </p:nvSpPr>
          <p:spPr bwMode="auto">
            <a:xfrm>
              <a:off x="451961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95" name="Line 67"/>
            <p:cNvSpPr>
              <a:spLocks noChangeShapeType="1"/>
            </p:cNvSpPr>
            <p:nvPr/>
          </p:nvSpPr>
          <p:spPr bwMode="auto">
            <a:xfrm>
              <a:off x="45466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96" name="Line 68"/>
            <p:cNvSpPr>
              <a:spLocks noChangeShapeType="1"/>
            </p:cNvSpPr>
            <p:nvPr/>
          </p:nvSpPr>
          <p:spPr bwMode="auto">
            <a:xfrm>
              <a:off x="4573588"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97" name="Line 69"/>
            <p:cNvSpPr>
              <a:spLocks noChangeShapeType="1"/>
            </p:cNvSpPr>
            <p:nvPr/>
          </p:nvSpPr>
          <p:spPr bwMode="auto">
            <a:xfrm>
              <a:off x="463391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98" name="Line 70"/>
            <p:cNvSpPr>
              <a:spLocks noChangeShapeType="1"/>
            </p:cNvSpPr>
            <p:nvPr/>
          </p:nvSpPr>
          <p:spPr bwMode="auto">
            <a:xfrm>
              <a:off x="46609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99" name="Line 71"/>
            <p:cNvSpPr>
              <a:spLocks noChangeShapeType="1"/>
            </p:cNvSpPr>
            <p:nvPr/>
          </p:nvSpPr>
          <p:spPr bwMode="auto">
            <a:xfrm>
              <a:off x="4687888"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00" name="Line 72"/>
            <p:cNvSpPr>
              <a:spLocks noChangeShapeType="1"/>
            </p:cNvSpPr>
            <p:nvPr/>
          </p:nvSpPr>
          <p:spPr bwMode="auto">
            <a:xfrm>
              <a:off x="474821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01" name="Line 73"/>
            <p:cNvSpPr>
              <a:spLocks noChangeShapeType="1"/>
            </p:cNvSpPr>
            <p:nvPr/>
          </p:nvSpPr>
          <p:spPr bwMode="auto">
            <a:xfrm>
              <a:off x="47752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02" name="Line 74"/>
            <p:cNvSpPr>
              <a:spLocks noChangeShapeType="1"/>
            </p:cNvSpPr>
            <p:nvPr/>
          </p:nvSpPr>
          <p:spPr bwMode="auto">
            <a:xfrm>
              <a:off x="4802188"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03" name="Line 75"/>
            <p:cNvSpPr>
              <a:spLocks noChangeShapeType="1"/>
            </p:cNvSpPr>
            <p:nvPr/>
          </p:nvSpPr>
          <p:spPr bwMode="auto">
            <a:xfrm>
              <a:off x="486251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04" name="Line 76"/>
            <p:cNvSpPr>
              <a:spLocks noChangeShapeType="1"/>
            </p:cNvSpPr>
            <p:nvPr/>
          </p:nvSpPr>
          <p:spPr bwMode="auto">
            <a:xfrm>
              <a:off x="48895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05" name="Line 77"/>
            <p:cNvSpPr>
              <a:spLocks noChangeShapeType="1"/>
            </p:cNvSpPr>
            <p:nvPr/>
          </p:nvSpPr>
          <p:spPr bwMode="auto">
            <a:xfrm>
              <a:off x="4916488"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06" name="Line 78"/>
            <p:cNvSpPr>
              <a:spLocks noChangeShapeType="1"/>
            </p:cNvSpPr>
            <p:nvPr/>
          </p:nvSpPr>
          <p:spPr bwMode="auto">
            <a:xfrm>
              <a:off x="497681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07" name="Line 79"/>
            <p:cNvSpPr>
              <a:spLocks noChangeShapeType="1"/>
            </p:cNvSpPr>
            <p:nvPr/>
          </p:nvSpPr>
          <p:spPr bwMode="auto">
            <a:xfrm>
              <a:off x="50038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08" name="Line 80"/>
            <p:cNvSpPr>
              <a:spLocks noChangeShapeType="1"/>
            </p:cNvSpPr>
            <p:nvPr/>
          </p:nvSpPr>
          <p:spPr bwMode="auto">
            <a:xfrm>
              <a:off x="5030788"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09" name="Line 81"/>
            <p:cNvSpPr>
              <a:spLocks noChangeShapeType="1"/>
            </p:cNvSpPr>
            <p:nvPr/>
          </p:nvSpPr>
          <p:spPr bwMode="auto">
            <a:xfrm>
              <a:off x="508952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10" name="Line 82"/>
            <p:cNvSpPr>
              <a:spLocks noChangeShapeType="1"/>
            </p:cNvSpPr>
            <p:nvPr/>
          </p:nvSpPr>
          <p:spPr bwMode="auto">
            <a:xfrm>
              <a:off x="51181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11" name="Line 83"/>
            <p:cNvSpPr>
              <a:spLocks noChangeShapeType="1"/>
            </p:cNvSpPr>
            <p:nvPr/>
          </p:nvSpPr>
          <p:spPr bwMode="auto">
            <a:xfrm>
              <a:off x="5145088"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12" name="Line 84"/>
            <p:cNvSpPr>
              <a:spLocks noChangeShapeType="1"/>
            </p:cNvSpPr>
            <p:nvPr/>
          </p:nvSpPr>
          <p:spPr bwMode="auto">
            <a:xfrm>
              <a:off x="520382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13" name="Line 85"/>
            <p:cNvSpPr>
              <a:spLocks noChangeShapeType="1"/>
            </p:cNvSpPr>
            <p:nvPr/>
          </p:nvSpPr>
          <p:spPr bwMode="auto">
            <a:xfrm>
              <a:off x="52324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14" name="Line 86"/>
            <p:cNvSpPr>
              <a:spLocks noChangeShapeType="1"/>
            </p:cNvSpPr>
            <p:nvPr/>
          </p:nvSpPr>
          <p:spPr bwMode="auto">
            <a:xfrm>
              <a:off x="5259388"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15" name="Line 87"/>
            <p:cNvSpPr>
              <a:spLocks noChangeShapeType="1"/>
            </p:cNvSpPr>
            <p:nvPr/>
          </p:nvSpPr>
          <p:spPr bwMode="auto">
            <a:xfrm>
              <a:off x="531812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16" name="Line 88"/>
            <p:cNvSpPr>
              <a:spLocks noChangeShapeType="1"/>
            </p:cNvSpPr>
            <p:nvPr/>
          </p:nvSpPr>
          <p:spPr bwMode="auto">
            <a:xfrm>
              <a:off x="53467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17" name="Line 89"/>
            <p:cNvSpPr>
              <a:spLocks noChangeShapeType="1"/>
            </p:cNvSpPr>
            <p:nvPr/>
          </p:nvSpPr>
          <p:spPr bwMode="auto">
            <a:xfrm>
              <a:off x="5373688"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18" name="Line 90"/>
            <p:cNvSpPr>
              <a:spLocks noChangeShapeType="1"/>
            </p:cNvSpPr>
            <p:nvPr/>
          </p:nvSpPr>
          <p:spPr bwMode="auto">
            <a:xfrm>
              <a:off x="543242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19" name="Line 91"/>
            <p:cNvSpPr>
              <a:spLocks noChangeShapeType="1"/>
            </p:cNvSpPr>
            <p:nvPr/>
          </p:nvSpPr>
          <p:spPr bwMode="auto">
            <a:xfrm>
              <a:off x="54610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20" name="Line 92"/>
            <p:cNvSpPr>
              <a:spLocks noChangeShapeType="1"/>
            </p:cNvSpPr>
            <p:nvPr/>
          </p:nvSpPr>
          <p:spPr bwMode="auto">
            <a:xfrm>
              <a:off x="5487988"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21" name="Line 93"/>
            <p:cNvSpPr>
              <a:spLocks noChangeShapeType="1"/>
            </p:cNvSpPr>
            <p:nvPr/>
          </p:nvSpPr>
          <p:spPr bwMode="auto">
            <a:xfrm>
              <a:off x="554672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22" name="Line 94"/>
            <p:cNvSpPr>
              <a:spLocks noChangeShapeType="1"/>
            </p:cNvSpPr>
            <p:nvPr/>
          </p:nvSpPr>
          <p:spPr bwMode="auto">
            <a:xfrm>
              <a:off x="557371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23" name="Line 95"/>
            <p:cNvSpPr>
              <a:spLocks noChangeShapeType="1"/>
            </p:cNvSpPr>
            <p:nvPr/>
          </p:nvSpPr>
          <p:spPr bwMode="auto">
            <a:xfrm>
              <a:off x="5602288"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24" name="Line 96"/>
            <p:cNvSpPr>
              <a:spLocks noChangeShapeType="1"/>
            </p:cNvSpPr>
            <p:nvPr/>
          </p:nvSpPr>
          <p:spPr bwMode="auto">
            <a:xfrm>
              <a:off x="566102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25" name="Line 97"/>
            <p:cNvSpPr>
              <a:spLocks noChangeShapeType="1"/>
            </p:cNvSpPr>
            <p:nvPr/>
          </p:nvSpPr>
          <p:spPr bwMode="auto">
            <a:xfrm>
              <a:off x="568801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26" name="Line 98"/>
            <p:cNvSpPr>
              <a:spLocks noChangeShapeType="1"/>
            </p:cNvSpPr>
            <p:nvPr/>
          </p:nvSpPr>
          <p:spPr bwMode="auto">
            <a:xfrm>
              <a:off x="5716588"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27" name="Line 99"/>
            <p:cNvSpPr>
              <a:spLocks noChangeShapeType="1"/>
            </p:cNvSpPr>
            <p:nvPr/>
          </p:nvSpPr>
          <p:spPr bwMode="auto">
            <a:xfrm>
              <a:off x="577532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28" name="Line 100"/>
            <p:cNvSpPr>
              <a:spLocks noChangeShapeType="1"/>
            </p:cNvSpPr>
            <p:nvPr/>
          </p:nvSpPr>
          <p:spPr bwMode="auto">
            <a:xfrm>
              <a:off x="580231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29" name="Line 101"/>
            <p:cNvSpPr>
              <a:spLocks noChangeShapeType="1"/>
            </p:cNvSpPr>
            <p:nvPr/>
          </p:nvSpPr>
          <p:spPr bwMode="auto">
            <a:xfrm>
              <a:off x="5830888"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30" name="Line 102"/>
            <p:cNvSpPr>
              <a:spLocks noChangeShapeType="1"/>
            </p:cNvSpPr>
            <p:nvPr/>
          </p:nvSpPr>
          <p:spPr bwMode="auto">
            <a:xfrm>
              <a:off x="588962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31" name="Line 103"/>
            <p:cNvSpPr>
              <a:spLocks noChangeShapeType="1"/>
            </p:cNvSpPr>
            <p:nvPr/>
          </p:nvSpPr>
          <p:spPr bwMode="auto">
            <a:xfrm>
              <a:off x="591661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32" name="Line 104"/>
            <p:cNvSpPr>
              <a:spLocks noChangeShapeType="1"/>
            </p:cNvSpPr>
            <p:nvPr/>
          </p:nvSpPr>
          <p:spPr bwMode="auto">
            <a:xfrm>
              <a:off x="5945188"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33" name="Line 105"/>
            <p:cNvSpPr>
              <a:spLocks noChangeShapeType="1"/>
            </p:cNvSpPr>
            <p:nvPr/>
          </p:nvSpPr>
          <p:spPr bwMode="auto">
            <a:xfrm>
              <a:off x="599916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34" name="Line 106"/>
            <p:cNvSpPr>
              <a:spLocks noChangeShapeType="1"/>
            </p:cNvSpPr>
            <p:nvPr/>
          </p:nvSpPr>
          <p:spPr bwMode="auto">
            <a:xfrm>
              <a:off x="603091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35" name="Line 107"/>
            <p:cNvSpPr>
              <a:spLocks noChangeShapeType="1"/>
            </p:cNvSpPr>
            <p:nvPr/>
          </p:nvSpPr>
          <p:spPr bwMode="auto">
            <a:xfrm>
              <a:off x="60579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36" name="Line 108"/>
            <p:cNvSpPr>
              <a:spLocks noChangeShapeType="1"/>
            </p:cNvSpPr>
            <p:nvPr/>
          </p:nvSpPr>
          <p:spPr bwMode="auto">
            <a:xfrm>
              <a:off x="611346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37" name="Line 109"/>
            <p:cNvSpPr>
              <a:spLocks noChangeShapeType="1"/>
            </p:cNvSpPr>
            <p:nvPr/>
          </p:nvSpPr>
          <p:spPr bwMode="auto">
            <a:xfrm>
              <a:off x="614521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38" name="Line 110"/>
            <p:cNvSpPr>
              <a:spLocks noChangeShapeType="1"/>
            </p:cNvSpPr>
            <p:nvPr/>
          </p:nvSpPr>
          <p:spPr bwMode="auto">
            <a:xfrm>
              <a:off x="61722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39" name="Line 111"/>
            <p:cNvSpPr>
              <a:spLocks noChangeShapeType="1"/>
            </p:cNvSpPr>
            <p:nvPr/>
          </p:nvSpPr>
          <p:spPr bwMode="auto">
            <a:xfrm>
              <a:off x="622776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40" name="Line 112"/>
            <p:cNvSpPr>
              <a:spLocks noChangeShapeType="1"/>
            </p:cNvSpPr>
            <p:nvPr/>
          </p:nvSpPr>
          <p:spPr bwMode="auto">
            <a:xfrm>
              <a:off x="625951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41" name="Line 113"/>
            <p:cNvSpPr>
              <a:spLocks noChangeShapeType="1"/>
            </p:cNvSpPr>
            <p:nvPr/>
          </p:nvSpPr>
          <p:spPr bwMode="auto">
            <a:xfrm>
              <a:off x="62865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42" name="Line 114"/>
            <p:cNvSpPr>
              <a:spLocks noChangeShapeType="1"/>
            </p:cNvSpPr>
            <p:nvPr/>
          </p:nvSpPr>
          <p:spPr bwMode="auto">
            <a:xfrm>
              <a:off x="634206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43" name="Line 115"/>
            <p:cNvSpPr>
              <a:spLocks noChangeShapeType="1"/>
            </p:cNvSpPr>
            <p:nvPr/>
          </p:nvSpPr>
          <p:spPr bwMode="auto">
            <a:xfrm>
              <a:off x="637381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44" name="Line 116"/>
            <p:cNvSpPr>
              <a:spLocks noChangeShapeType="1"/>
            </p:cNvSpPr>
            <p:nvPr/>
          </p:nvSpPr>
          <p:spPr bwMode="auto">
            <a:xfrm>
              <a:off x="64008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45" name="Line 117"/>
            <p:cNvSpPr>
              <a:spLocks noChangeShapeType="1"/>
            </p:cNvSpPr>
            <p:nvPr/>
          </p:nvSpPr>
          <p:spPr bwMode="auto">
            <a:xfrm>
              <a:off x="645636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46" name="Line 118"/>
            <p:cNvSpPr>
              <a:spLocks noChangeShapeType="1"/>
            </p:cNvSpPr>
            <p:nvPr/>
          </p:nvSpPr>
          <p:spPr bwMode="auto">
            <a:xfrm>
              <a:off x="648811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47" name="Line 119"/>
            <p:cNvSpPr>
              <a:spLocks noChangeShapeType="1"/>
            </p:cNvSpPr>
            <p:nvPr/>
          </p:nvSpPr>
          <p:spPr bwMode="auto">
            <a:xfrm>
              <a:off x="65151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48" name="Line 120"/>
            <p:cNvSpPr>
              <a:spLocks noChangeShapeType="1"/>
            </p:cNvSpPr>
            <p:nvPr/>
          </p:nvSpPr>
          <p:spPr bwMode="auto">
            <a:xfrm>
              <a:off x="657066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49" name="Line 121"/>
            <p:cNvSpPr>
              <a:spLocks noChangeShapeType="1"/>
            </p:cNvSpPr>
            <p:nvPr/>
          </p:nvSpPr>
          <p:spPr bwMode="auto">
            <a:xfrm>
              <a:off x="660241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50" name="Line 122"/>
            <p:cNvSpPr>
              <a:spLocks noChangeShapeType="1"/>
            </p:cNvSpPr>
            <p:nvPr/>
          </p:nvSpPr>
          <p:spPr bwMode="auto">
            <a:xfrm>
              <a:off x="66294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51" name="Line 123"/>
            <p:cNvSpPr>
              <a:spLocks noChangeShapeType="1"/>
            </p:cNvSpPr>
            <p:nvPr/>
          </p:nvSpPr>
          <p:spPr bwMode="auto">
            <a:xfrm>
              <a:off x="668496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52" name="Line 124"/>
            <p:cNvSpPr>
              <a:spLocks noChangeShapeType="1"/>
            </p:cNvSpPr>
            <p:nvPr/>
          </p:nvSpPr>
          <p:spPr bwMode="auto">
            <a:xfrm>
              <a:off x="671671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53" name="Line 125"/>
            <p:cNvSpPr>
              <a:spLocks noChangeShapeType="1"/>
            </p:cNvSpPr>
            <p:nvPr/>
          </p:nvSpPr>
          <p:spPr bwMode="auto">
            <a:xfrm>
              <a:off x="67437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54" name="Line 126"/>
            <p:cNvSpPr>
              <a:spLocks noChangeShapeType="1"/>
            </p:cNvSpPr>
            <p:nvPr/>
          </p:nvSpPr>
          <p:spPr bwMode="auto">
            <a:xfrm>
              <a:off x="679926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55" name="Line 127"/>
            <p:cNvSpPr>
              <a:spLocks noChangeShapeType="1"/>
            </p:cNvSpPr>
            <p:nvPr/>
          </p:nvSpPr>
          <p:spPr bwMode="auto">
            <a:xfrm>
              <a:off x="682625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56" name="Line 128"/>
            <p:cNvSpPr>
              <a:spLocks noChangeShapeType="1"/>
            </p:cNvSpPr>
            <p:nvPr/>
          </p:nvSpPr>
          <p:spPr bwMode="auto">
            <a:xfrm>
              <a:off x="68580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57" name="Line 129"/>
            <p:cNvSpPr>
              <a:spLocks noChangeShapeType="1"/>
            </p:cNvSpPr>
            <p:nvPr/>
          </p:nvSpPr>
          <p:spPr bwMode="auto">
            <a:xfrm>
              <a:off x="691356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58" name="Line 130"/>
            <p:cNvSpPr>
              <a:spLocks noChangeShapeType="1"/>
            </p:cNvSpPr>
            <p:nvPr/>
          </p:nvSpPr>
          <p:spPr bwMode="auto">
            <a:xfrm>
              <a:off x="694055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59" name="Line 131"/>
            <p:cNvSpPr>
              <a:spLocks noChangeShapeType="1"/>
            </p:cNvSpPr>
            <p:nvPr/>
          </p:nvSpPr>
          <p:spPr bwMode="auto">
            <a:xfrm>
              <a:off x="69723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60" name="Line 132"/>
            <p:cNvSpPr>
              <a:spLocks noChangeShapeType="1"/>
            </p:cNvSpPr>
            <p:nvPr/>
          </p:nvSpPr>
          <p:spPr bwMode="auto">
            <a:xfrm>
              <a:off x="702627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61" name="Line 133"/>
            <p:cNvSpPr>
              <a:spLocks noChangeShapeType="1"/>
            </p:cNvSpPr>
            <p:nvPr/>
          </p:nvSpPr>
          <p:spPr bwMode="auto">
            <a:xfrm>
              <a:off x="705485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62" name="Line 134"/>
            <p:cNvSpPr>
              <a:spLocks noChangeShapeType="1"/>
            </p:cNvSpPr>
            <p:nvPr/>
          </p:nvSpPr>
          <p:spPr bwMode="auto">
            <a:xfrm>
              <a:off x="70866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63" name="Line 135"/>
            <p:cNvSpPr>
              <a:spLocks noChangeShapeType="1"/>
            </p:cNvSpPr>
            <p:nvPr/>
          </p:nvSpPr>
          <p:spPr bwMode="auto">
            <a:xfrm>
              <a:off x="714057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64" name="Line 136"/>
            <p:cNvSpPr>
              <a:spLocks noChangeShapeType="1"/>
            </p:cNvSpPr>
            <p:nvPr/>
          </p:nvSpPr>
          <p:spPr bwMode="auto">
            <a:xfrm>
              <a:off x="716915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65" name="Line 137"/>
            <p:cNvSpPr>
              <a:spLocks noChangeShapeType="1"/>
            </p:cNvSpPr>
            <p:nvPr/>
          </p:nvSpPr>
          <p:spPr bwMode="auto">
            <a:xfrm>
              <a:off x="72009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66" name="Line 138"/>
            <p:cNvSpPr>
              <a:spLocks noChangeShapeType="1"/>
            </p:cNvSpPr>
            <p:nvPr/>
          </p:nvSpPr>
          <p:spPr bwMode="auto">
            <a:xfrm>
              <a:off x="725487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67" name="Line 139"/>
            <p:cNvSpPr>
              <a:spLocks noChangeShapeType="1"/>
            </p:cNvSpPr>
            <p:nvPr/>
          </p:nvSpPr>
          <p:spPr bwMode="auto">
            <a:xfrm>
              <a:off x="728345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68" name="Line 140"/>
            <p:cNvSpPr>
              <a:spLocks noChangeShapeType="1"/>
            </p:cNvSpPr>
            <p:nvPr/>
          </p:nvSpPr>
          <p:spPr bwMode="auto">
            <a:xfrm>
              <a:off x="73152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69" name="Line 141"/>
            <p:cNvSpPr>
              <a:spLocks noChangeShapeType="1"/>
            </p:cNvSpPr>
            <p:nvPr/>
          </p:nvSpPr>
          <p:spPr bwMode="auto">
            <a:xfrm>
              <a:off x="736917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70" name="Line 142"/>
            <p:cNvSpPr>
              <a:spLocks noChangeShapeType="1"/>
            </p:cNvSpPr>
            <p:nvPr/>
          </p:nvSpPr>
          <p:spPr bwMode="auto">
            <a:xfrm>
              <a:off x="739616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71" name="Line 143"/>
            <p:cNvSpPr>
              <a:spLocks noChangeShapeType="1"/>
            </p:cNvSpPr>
            <p:nvPr/>
          </p:nvSpPr>
          <p:spPr bwMode="auto">
            <a:xfrm>
              <a:off x="74295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72" name="Line 144"/>
            <p:cNvSpPr>
              <a:spLocks noChangeShapeType="1"/>
            </p:cNvSpPr>
            <p:nvPr/>
          </p:nvSpPr>
          <p:spPr bwMode="auto">
            <a:xfrm>
              <a:off x="748347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73" name="Line 145"/>
            <p:cNvSpPr>
              <a:spLocks noChangeShapeType="1"/>
            </p:cNvSpPr>
            <p:nvPr/>
          </p:nvSpPr>
          <p:spPr bwMode="auto">
            <a:xfrm>
              <a:off x="751046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74" name="Line 146"/>
            <p:cNvSpPr>
              <a:spLocks noChangeShapeType="1"/>
            </p:cNvSpPr>
            <p:nvPr/>
          </p:nvSpPr>
          <p:spPr bwMode="auto">
            <a:xfrm>
              <a:off x="754380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75" name="Line 147"/>
            <p:cNvSpPr>
              <a:spLocks noChangeShapeType="1"/>
            </p:cNvSpPr>
            <p:nvPr/>
          </p:nvSpPr>
          <p:spPr bwMode="auto">
            <a:xfrm>
              <a:off x="759777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76" name="Line 148"/>
            <p:cNvSpPr>
              <a:spLocks noChangeShapeType="1"/>
            </p:cNvSpPr>
            <p:nvPr/>
          </p:nvSpPr>
          <p:spPr bwMode="auto">
            <a:xfrm>
              <a:off x="762476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77" name="Line 149"/>
            <p:cNvSpPr>
              <a:spLocks noChangeShapeType="1"/>
            </p:cNvSpPr>
            <p:nvPr/>
          </p:nvSpPr>
          <p:spPr bwMode="auto">
            <a:xfrm>
              <a:off x="7653338"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78" name="Line 150"/>
            <p:cNvSpPr>
              <a:spLocks noChangeShapeType="1"/>
            </p:cNvSpPr>
            <p:nvPr/>
          </p:nvSpPr>
          <p:spPr bwMode="auto">
            <a:xfrm>
              <a:off x="771207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79" name="Line 151"/>
            <p:cNvSpPr>
              <a:spLocks noChangeShapeType="1"/>
            </p:cNvSpPr>
            <p:nvPr/>
          </p:nvSpPr>
          <p:spPr bwMode="auto">
            <a:xfrm>
              <a:off x="773906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80" name="Line 152"/>
            <p:cNvSpPr>
              <a:spLocks noChangeShapeType="1"/>
            </p:cNvSpPr>
            <p:nvPr/>
          </p:nvSpPr>
          <p:spPr bwMode="auto">
            <a:xfrm>
              <a:off x="7767638"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81" name="Line 153"/>
            <p:cNvSpPr>
              <a:spLocks noChangeShapeType="1"/>
            </p:cNvSpPr>
            <p:nvPr/>
          </p:nvSpPr>
          <p:spPr bwMode="auto">
            <a:xfrm>
              <a:off x="782637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82" name="Line 154"/>
            <p:cNvSpPr>
              <a:spLocks noChangeShapeType="1"/>
            </p:cNvSpPr>
            <p:nvPr/>
          </p:nvSpPr>
          <p:spPr bwMode="auto">
            <a:xfrm>
              <a:off x="785336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83" name="Line 155"/>
            <p:cNvSpPr>
              <a:spLocks noChangeShapeType="1"/>
            </p:cNvSpPr>
            <p:nvPr/>
          </p:nvSpPr>
          <p:spPr bwMode="auto">
            <a:xfrm>
              <a:off x="788035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84" name="Line 156"/>
            <p:cNvSpPr>
              <a:spLocks noChangeShapeType="1"/>
            </p:cNvSpPr>
            <p:nvPr/>
          </p:nvSpPr>
          <p:spPr bwMode="auto">
            <a:xfrm>
              <a:off x="794067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85" name="Line 157"/>
            <p:cNvSpPr>
              <a:spLocks noChangeShapeType="1"/>
            </p:cNvSpPr>
            <p:nvPr/>
          </p:nvSpPr>
          <p:spPr bwMode="auto">
            <a:xfrm>
              <a:off x="796766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86" name="Line 158"/>
            <p:cNvSpPr>
              <a:spLocks noChangeShapeType="1"/>
            </p:cNvSpPr>
            <p:nvPr/>
          </p:nvSpPr>
          <p:spPr bwMode="auto">
            <a:xfrm>
              <a:off x="799465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87" name="Line 159"/>
            <p:cNvSpPr>
              <a:spLocks noChangeShapeType="1"/>
            </p:cNvSpPr>
            <p:nvPr/>
          </p:nvSpPr>
          <p:spPr bwMode="auto">
            <a:xfrm>
              <a:off x="805497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88" name="Line 160"/>
            <p:cNvSpPr>
              <a:spLocks noChangeShapeType="1"/>
            </p:cNvSpPr>
            <p:nvPr/>
          </p:nvSpPr>
          <p:spPr bwMode="auto">
            <a:xfrm>
              <a:off x="808196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89" name="Line 161"/>
            <p:cNvSpPr>
              <a:spLocks noChangeShapeType="1"/>
            </p:cNvSpPr>
            <p:nvPr/>
          </p:nvSpPr>
          <p:spPr bwMode="auto">
            <a:xfrm>
              <a:off x="810895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90" name="Line 162"/>
            <p:cNvSpPr>
              <a:spLocks noChangeShapeType="1"/>
            </p:cNvSpPr>
            <p:nvPr/>
          </p:nvSpPr>
          <p:spPr bwMode="auto">
            <a:xfrm>
              <a:off x="816927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91" name="Line 163"/>
            <p:cNvSpPr>
              <a:spLocks noChangeShapeType="1"/>
            </p:cNvSpPr>
            <p:nvPr/>
          </p:nvSpPr>
          <p:spPr bwMode="auto">
            <a:xfrm>
              <a:off x="819626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92" name="Line 164"/>
            <p:cNvSpPr>
              <a:spLocks noChangeShapeType="1"/>
            </p:cNvSpPr>
            <p:nvPr/>
          </p:nvSpPr>
          <p:spPr bwMode="auto">
            <a:xfrm>
              <a:off x="822325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93" name="Line 165"/>
            <p:cNvSpPr>
              <a:spLocks noChangeShapeType="1"/>
            </p:cNvSpPr>
            <p:nvPr/>
          </p:nvSpPr>
          <p:spPr bwMode="auto">
            <a:xfrm>
              <a:off x="828357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94" name="Line 166"/>
            <p:cNvSpPr>
              <a:spLocks noChangeShapeType="1"/>
            </p:cNvSpPr>
            <p:nvPr/>
          </p:nvSpPr>
          <p:spPr bwMode="auto">
            <a:xfrm>
              <a:off x="831056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95" name="Line 167"/>
            <p:cNvSpPr>
              <a:spLocks noChangeShapeType="1"/>
            </p:cNvSpPr>
            <p:nvPr/>
          </p:nvSpPr>
          <p:spPr bwMode="auto">
            <a:xfrm>
              <a:off x="833755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96" name="Line 168"/>
            <p:cNvSpPr>
              <a:spLocks noChangeShapeType="1"/>
            </p:cNvSpPr>
            <p:nvPr/>
          </p:nvSpPr>
          <p:spPr bwMode="auto">
            <a:xfrm>
              <a:off x="8397875"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97" name="Line 169"/>
            <p:cNvSpPr>
              <a:spLocks noChangeShapeType="1"/>
            </p:cNvSpPr>
            <p:nvPr/>
          </p:nvSpPr>
          <p:spPr bwMode="auto">
            <a:xfrm>
              <a:off x="8424863"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98" name="Line 170"/>
            <p:cNvSpPr>
              <a:spLocks noChangeShapeType="1"/>
            </p:cNvSpPr>
            <p:nvPr/>
          </p:nvSpPr>
          <p:spPr bwMode="auto">
            <a:xfrm>
              <a:off x="8451850" y="4649788"/>
              <a:ext cx="0" cy="47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99" name="Line 171"/>
            <p:cNvSpPr>
              <a:spLocks noChangeShapeType="1"/>
            </p:cNvSpPr>
            <p:nvPr/>
          </p:nvSpPr>
          <p:spPr bwMode="auto">
            <a:xfrm>
              <a:off x="4149725" y="4649788"/>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00" name="Rectangle 172"/>
            <p:cNvSpPr>
              <a:spLocks noChangeArrowheads="1"/>
            </p:cNvSpPr>
            <p:nvPr/>
          </p:nvSpPr>
          <p:spPr bwMode="auto">
            <a:xfrm>
              <a:off x="4075113" y="4665663"/>
              <a:ext cx="108203"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100</a:t>
              </a:r>
              <a:endParaRPr lang="en-US" altLang="en-US" sz="667"/>
            </a:p>
          </p:txBody>
        </p:sp>
        <p:sp>
          <p:nvSpPr>
            <p:cNvPr id="301" name="Line 173"/>
            <p:cNvSpPr>
              <a:spLocks noChangeShapeType="1"/>
            </p:cNvSpPr>
            <p:nvPr/>
          </p:nvSpPr>
          <p:spPr bwMode="auto">
            <a:xfrm>
              <a:off x="4719638" y="4649788"/>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02" name="Rectangle 174"/>
            <p:cNvSpPr>
              <a:spLocks noChangeArrowheads="1"/>
            </p:cNvSpPr>
            <p:nvPr/>
          </p:nvSpPr>
          <p:spPr bwMode="auto">
            <a:xfrm>
              <a:off x="4645025" y="4665663"/>
              <a:ext cx="108203"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200</a:t>
              </a:r>
              <a:endParaRPr lang="en-US" altLang="en-US" sz="667"/>
            </a:p>
          </p:txBody>
        </p:sp>
        <p:sp>
          <p:nvSpPr>
            <p:cNvPr id="303" name="Line 175"/>
            <p:cNvSpPr>
              <a:spLocks noChangeShapeType="1"/>
            </p:cNvSpPr>
            <p:nvPr/>
          </p:nvSpPr>
          <p:spPr bwMode="auto">
            <a:xfrm>
              <a:off x="5286375" y="4649788"/>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04" name="Rectangle 176"/>
            <p:cNvSpPr>
              <a:spLocks noChangeArrowheads="1"/>
            </p:cNvSpPr>
            <p:nvPr/>
          </p:nvSpPr>
          <p:spPr bwMode="auto">
            <a:xfrm>
              <a:off x="5211763" y="4665663"/>
              <a:ext cx="108203"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300</a:t>
              </a:r>
              <a:endParaRPr lang="en-US" altLang="en-US" sz="667"/>
            </a:p>
          </p:txBody>
        </p:sp>
        <p:sp>
          <p:nvSpPr>
            <p:cNvPr id="305" name="Line 177"/>
            <p:cNvSpPr>
              <a:spLocks noChangeShapeType="1"/>
            </p:cNvSpPr>
            <p:nvPr/>
          </p:nvSpPr>
          <p:spPr bwMode="auto">
            <a:xfrm>
              <a:off x="5857875" y="4649788"/>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06" name="Rectangle 178"/>
            <p:cNvSpPr>
              <a:spLocks noChangeArrowheads="1"/>
            </p:cNvSpPr>
            <p:nvPr/>
          </p:nvSpPr>
          <p:spPr bwMode="auto">
            <a:xfrm>
              <a:off x="5783263" y="4665663"/>
              <a:ext cx="108203"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400</a:t>
              </a:r>
              <a:endParaRPr lang="en-US" altLang="en-US" sz="667"/>
            </a:p>
          </p:txBody>
        </p:sp>
        <p:sp>
          <p:nvSpPr>
            <p:cNvPr id="307" name="Line 179"/>
            <p:cNvSpPr>
              <a:spLocks noChangeShapeType="1"/>
            </p:cNvSpPr>
            <p:nvPr/>
          </p:nvSpPr>
          <p:spPr bwMode="auto">
            <a:xfrm>
              <a:off x="6429375" y="4649788"/>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08" name="Rectangle 180"/>
            <p:cNvSpPr>
              <a:spLocks noChangeArrowheads="1"/>
            </p:cNvSpPr>
            <p:nvPr/>
          </p:nvSpPr>
          <p:spPr bwMode="auto">
            <a:xfrm>
              <a:off x="6354763" y="4665663"/>
              <a:ext cx="108203"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500</a:t>
              </a:r>
              <a:endParaRPr lang="en-US" altLang="en-US" sz="667"/>
            </a:p>
          </p:txBody>
        </p:sp>
        <p:sp>
          <p:nvSpPr>
            <p:cNvPr id="309" name="Line 181"/>
            <p:cNvSpPr>
              <a:spLocks noChangeShapeType="1"/>
            </p:cNvSpPr>
            <p:nvPr/>
          </p:nvSpPr>
          <p:spPr bwMode="auto">
            <a:xfrm>
              <a:off x="6999288" y="4649788"/>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10" name="Rectangle 182"/>
            <p:cNvSpPr>
              <a:spLocks noChangeArrowheads="1"/>
            </p:cNvSpPr>
            <p:nvPr/>
          </p:nvSpPr>
          <p:spPr bwMode="auto">
            <a:xfrm>
              <a:off x="6924675" y="4665663"/>
              <a:ext cx="108203"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600</a:t>
              </a:r>
              <a:endParaRPr lang="en-US" altLang="en-US" sz="667"/>
            </a:p>
          </p:txBody>
        </p:sp>
        <p:sp>
          <p:nvSpPr>
            <p:cNvPr id="311" name="Line 183"/>
            <p:cNvSpPr>
              <a:spLocks noChangeShapeType="1"/>
            </p:cNvSpPr>
            <p:nvPr/>
          </p:nvSpPr>
          <p:spPr bwMode="auto">
            <a:xfrm>
              <a:off x="7570788" y="4649788"/>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12" name="Rectangle 184"/>
            <p:cNvSpPr>
              <a:spLocks noChangeArrowheads="1"/>
            </p:cNvSpPr>
            <p:nvPr/>
          </p:nvSpPr>
          <p:spPr bwMode="auto">
            <a:xfrm>
              <a:off x="7496175" y="4665663"/>
              <a:ext cx="108203"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700</a:t>
              </a:r>
              <a:endParaRPr lang="en-US" altLang="en-US" sz="667"/>
            </a:p>
          </p:txBody>
        </p:sp>
        <p:sp>
          <p:nvSpPr>
            <p:cNvPr id="313" name="Line 185"/>
            <p:cNvSpPr>
              <a:spLocks noChangeShapeType="1"/>
            </p:cNvSpPr>
            <p:nvPr/>
          </p:nvSpPr>
          <p:spPr bwMode="auto">
            <a:xfrm>
              <a:off x="8140700" y="4649788"/>
              <a:ext cx="0" cy="158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14" name="Rectangle 186"/>
            <p:cNvSpPr>
              <a:spLocks noChangeArrowheads="1"/>
            </p:cNvSpPr>
            <p:nvPr/>
          </p:nvSpPr>
          <p:spPr bwMode="auto">
            <a:xfrm>
              <a:off x="8066088" y="4665663"/>
              <a:ext cx="108203"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800</a:t>
              </a:r>
              <a:endParaRPr lang="en-US" altLang="en-US" sz="667"/>
            </a:p>
          </p:txBody>
        </p:sp>
        <p:sp>
          <p:nvSpPr>
            <p:cNvPr id="315" name="Rectangle 187"/>
            <p:cNvSpPr>
              <a:spLocks noChangeArrowheads="1"/>
            </p:cNvSpPr>
            <p:nvPr/>
          </p:nvSpPr>
          <p:spPr bwMode="auto">
            <a:xfrm>
              <a:off x="6121400" y="4699000"/>
              <a:ext cx="103394"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dirty="0">
                  <a:solidFill>
                    <a:srgbClr val="000000"/>
                  </a:solidFill>
                </a:rPr>
                <a:t>m/z</a:t>
              </a:r>
              <a:endParaRPr lang="en-US" altLang="en-US" sz="667" dirty="0"/>
            </a:p>
          </p:txBody>
        </p:sp>
        <p:sp>
          <p:nvSpPr>
            <p:cNvPr id="316" name="Line 188"/>
            <p:cNvSpPr>
              <a:spLocks noChangeShapeType="1"/>
            </p:cNvSpPr>
            <p:nvPr/>
          </p:nvSpPr>
          <p:spPr bwMode="auto">
            <a:xfrm flipV="1">
              <a:off x="3906838" y="3421063"/>
              <a:ext cx="0" cy="12271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17" name="Line 189"/>
            <p:cNvSpPr>
              <a:spLocks noChangeShapeType="1"/>
            </p:cNvSpPr>
            <p:nvPr/>
          </p:nvSpPr>
          <p:spPr bwMode="auto">
            <a:xfrm flipH="1">
              <a:off x="3875088" y="46370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18" name="Line 190"/>
            <p:cNvSpPr>
              <a:spLocks noChangeShapeType="1"/>
            </p:cNvSpPr>
            <p:nvPr/>
          </p:nvSpPr>
          <p:spPr bwMode="auto">
            <a:xfrm flipH="1">
              <a:off x="3875088" y="46243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19" name="Line 191"/>
            <p:cNvSpPr>
              <a:spLocks noChangeShapeType="1"/>
            </p:cNvSpPr>
            <p:nvPr/>
          </p:nvSpPr>
          <p:spPr bwMode="auto">
            <a:xfrm flipH="1">
              <a:off x="3875088" y="46116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20" name="Line 192"/>
            <p:cNvSpPr>
              <a:spLocks noChangeShapeType="1"/>
            </p:cNvSpPr>
            <p:nvPr/>
          </p:nvSpPr>
          <p:spPr bwMode="auto">
            <a:xfrm flipH="1">
              <a:off x="3875088" y="45989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21" name="Line 193"/>
            <p:cNvSpPr>
              <a:spLocks noChangeShapeType="1"/>
            </p:cNvSpPr>
            <p:nvPr/>
          </p:nvSpPr>
          <p:spPr bwMode="auto">
            <a:xfrm flipH="1">
              <a:off x="3875088" y="45735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22" name="Line 194"/>
            <p:cNvSpPr>
              <a:spLocks noChangeShapeType="1"/>
            </p:cNvSpPr>
            <p:nvPr/>
          </p:nvSpPr>
          <p:spPr bwMode="auto">
            <a:xfrm flipH="1">
              <a:off x="3875088" y="456247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23" name="Line 195"/>
            <p:cNvSpPr>
              <a:spLocks noChangeShapeType="1"/>
            </p:cNvSpPr>
            <p:nvPr/>
          </p:nvSpPr>
          <p:spPr bwMode="auto">
            <a:xfrm flipH="1">
              <a:off x="3875088" y="454977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24" name="Line 196"/>
            <p:cNvSpPr>
              <a:spLocks noChangeShapeType="1"/>
            </p:cNvSpPr>
            <p:nvPr/>
          </p:nvSpPr>
          <p:spPr bwMode="auto">
            <a:xfrm flipH="1">
              <a:off x="3875088" y="453707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25" name="Line 197"/>
            <p:cNvSpPr>
              <a:spLocks noChangeShapeType="1"/>
            </p:cNvSpPr>
            <p:nvPr/>
          </p:nvSpPr>
          <p:spPr bwMode="auto">
            <a:xfrm flipH="1">
              <a:off x="3875088" y="451326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26" name="Line 198"/>
            <p:cNvSpPr>
              <a:spLocks noChangeShapeType="1"/>
            </p:cNvSpPr>
            <p:nvPr/>
          </p:nvSpPr>
          <p:spPr bwMode="auto">
            <a:xfrm flipH="1">
              <a:off x="3875088" y="450056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27" name="Line 199"/>
            <p:cNvSpPr>
              <a:spLocks noChangeShapeType="1"/>
            </p:cNvSpPr>
            <p:nvPr/>
          </p:nvSpPr>
          <p:spPr bwMode="auto">
            <a:xfrm flipH="1">
              <a:off x="3875088" y="448945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28" name="Line 200"/>
            <p:cNvSpPr>
              <a:spLocks noChangeShapeType="1"/>
            </p:cNvSpPr>
            <p:nvPr/>
          </p:nvSpPr>
          <p:spPr bwMode="auto">
            <a:xfrm flipH="1">
              <a:off x="3875088" y="447675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29" name="Line 201"/>
            <p:cNvSpPr>
              <a:spLocks noChangeShapeType="1"/>
            </p:cNvSpPr>
            <p:nvPr/>
          </p:nvSpPr>
          <p:spPr bwMode="auto">
            <a:xfrm flipH="1">
              <a:off x="3875088" y="445293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30" name="Line 202"/>
            <p:cNvSpPr>
              <a:spLocks noChangeShapeType="1"/>
            </p:cNvSpPr>
            <p:nvPr/>
          </p:nvSpPr>
          <p:spPr bwMode="auto">
            <a:xfrm flipH="1">
              <a:off x="3875088" y="444023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31" name="Line 203"/>
            <p:cNvSpPr>
              <a:spLocks noChangeShapeType="1"/>
            </p:cNvSpPr>
            <p:nvPr/>
          </p:nvSpPr>
          <p:spPr bwMode="auto">
            <a:xfrm flipH="1">
              <a:off x="3875088" y="442753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32" name="Line 204"/>
            <p:cNvSpPr>
              <a:spLocks noChangeShapeType="1"/>
            </p:cNvSpPr>
            <p:nvPr/>
          </p:nvSpPr>
          <p:spPr bwMode="auto">
            <a:xfrm flipH="1">
              <a:off x="3875088" y="441642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0" name="Line 206"/>
            <p:cNvSpPr>
              <a:spLocks noChangeShapeType="1"/>
            </p:cNvSpPr>
            <p:nvPr/>
          </p:nvSpPr>
          <p:spPr bwMode="auto">
            <a:xfrm flipH="1">
              <a:off x="3875088" y="439102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5" name="Line 207"/>
            <p:cNvSpPr>
              <a:spLocks noChangeShapeType="1"/>
            </p:cNvSpPr>
            <p:nvPr/>
          </p:nvSpPr>
          <p:spPr bwMode="auto">
            <a:xfrm flipH="1">
              <a:off x="3875088" y="43799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6" name="Line 208"/>
            <p:cNvSpPr>
              <a:spLocks noChangeShapeType="1"/>
            </p:cNvSpPr>
            <p:nvPr/>
          </p:nvSpPr>
          <p:spPr bwMode="auto">
            <a:xfrm flipH="1">
              <a:off x="3875088" y="436562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7" name="Line 209"/>
            <p:cNvSpPr>
              <a:spLocks noChangeShapeType="1"/>
            </p:cNvSpPr>
            <p:nvPr/>
          </p:nvSpPr>
          <p:spPr bwMode="auto">
            <a:xfrm flipH="1">
              <a:off x="3875088" y="435292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8" name="Line 210"/>
            <p:cNvSpPr>
              <a:spLocks noChangeShapeType="1"/>
            </p:cNvSpPr>
            <p:nvPr/>
          </p:nvSpPr>
          <p:spPr bwMode="auto">
            <a:xfrm flipH="1">
              <a:off x="3875088" y="43291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9" name="Line 211"/>
            <p:cNvSpPr>
              <a:spLocks noChangeShapeType="1"/>
            </p:cNvSpPr>
            <p:nvPr/>
          </p:nvSpPr>
          <p:spPr bwMode="auto">
            <a:xfrm flipH="1">
              <a:off x="3875088" y="43164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0" name="Line 212"/>
            <p:cNvSpPr>
              <a:spLocks noChangeShapeType="1"/>
            </p:cNvSpPr>
            <p:nvPr/>
          </p:nvSpPr>
          <p:spPr bwMode="auto">
            <a:xfrm flipH="1">
              <a:off x="3875088" y="430530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1" name="Line 213"/>
            <p:cNvSpPr>
              <a:spLocks noChangeShapeType="1"/>
            </p:cNvSpPr>
            <p:nvPr/>
          </p:nvSpPr>
          <p:spPr bwMode="auto">
            <a:xfrm flipH="1">
              <a:off x="3875088" y="429260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2" name="Line 214"/>
            <p:cNvSpPr>
              <a:spLocks noChangeShapeType="1"/>
            </p:cNvSpPr>
            <p:nvPr/>
          </p:nvSpPr>
          <p:spPr bwMode="auto">
            <a:xfrm flipH="1">
              <a:off x="3875088" y="42687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3" name="Line 215"/>
            <p:cNvSpPr>
              <a:spLocks noChangeShapeType="1"/>
            </p:cNvSpPr>
            <p:nvPr/>
          </p:nvSpPr>
          <p:spPr bwMode="auto">
            <a:xfrm flipH="1">
              <a:off x="3875088" y="42560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4" name="Line 216"/>
            <p:cNvSpPr>
              <a:spLocks noChangeShapeType="1"/>
            </p:cNvSpPr>
            <p:nvPr/>
          </p:nvSpPr>
          <p:spPr bwMode="auto">
            <a:xfrm flipH="1">
              <a:off x="3875088" y="42433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5" name="Line 217"/>
            <p:cNvSpPr>
              <a:spLocks noChangeShapeType="1"/>
            </p:cNvSpPr>
            <p:nvPr/>
          </p:nvSpPr>
          <p:spPr bwMode="auto">
            <a:xfrm flipH="1">
              <a:off x="3875088" y="423227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6" name="Line 218"/>
            <p:cNvSpPr>
              <a:spLocks noChangeShapeType="1"/>
            </p:cNvSpPr>
            <p:nvPr/>
          </p:nvSpPr>
          <p:spPr bwMode="auto">
            <a:xfrm flipH="1">
              <a:off x="3875088" y="420687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7" name="Line 219"/>
            <p:cNvSpPr>
              <a:spLocks noChangeShapeType="1"/>
            </p:cNvSpPr>
            <p:nvPr/>
          </p:nvSpPr>
          <p:spPr bwMode="auto">
            <a:xfrm flipH="1">
              <a:off x="3875088" y="419576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8" name="Line 220"/>
            <p:cNvSpPr>
              <a:spLocks noChangeShapeType="1"/>
            </p:cNvSpPr>
            <p:nvPr/>
          </p:nvSpPr>
          <p:spPr bwMode="auto">
            <a:xfrm flipH="1">
              <a:off x="3875088" y="418306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29" name="Line 221"/>
            <p:cNvSpPr>
              <a:spLocks noChangeShapeType="1"/>
            </p:cNvSpPr>
            <p:nvPr/>
          </p:nvSpPr>
          <p:spPr bwMode="auto">
            <a:xfrm flipH="1">
              <a:off x="3875088" y="417036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0" name="Line 222"/>
            <p:cNvSpPr>
              <a:spLocks noChangeShapeType="1"/>
            </p:cNvSpPr>
            <p:nvPr/>
          </p:nvSpPr>
          <p:spPr bwMode="auto">
            <a:xfrm flipH="1">
              <a:off x="3875088" y="414655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1" name="Line 223"/>
            <p:cNvSpPr>
              <a:spLocks noChangeShapeType="1"/>
            </p:cNvSpPr>
            <p:nvPr/>
          </p:nvSpPr>
          <p:spPr bwMode="auto">
            <a:xfrm flipH="1">
              <a:off x="3875088" y="413226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2" name="Line 224"/>
            <p:cNvSpPr>
              <a:spLocks noChangeShapeType="1"/>
            </p:cNvSpPr>
            <p:nvPr/>
          </p:nvSpPr>
          <p:spPr bwMode="auto">
            <a:xfrm flipH="1">
              <a:off x="3875088" y="412115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3" name="Line 225"/>
            <p:cNvSpPr>
              <a:spLocks noChangeShapeType="1"/>
            </p:cNvSpPr>
            <p:nvPr/>
          </p:nvSpPr>
          <p:spPr bwMode="auto">
            <a:xfrm flipH="1">
              <a:off x="3875088" y="410845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4" name="Line 226"/>
            <p:cNvSpPr>
              <a:spLocks noChangeShapeType="1"/>
            </p:cNvSpPr>
            <p:nvPr/>
          </p:nvSpPr>
          <p:spPr bwMode="auto">
            <a:xfrm flipH="1">
              <a:off x="3875088" y="408463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5" name="Line 227"/>
            <p:cNvSpPr>
              <a:spLocks noChangeShapeType="1"/>
            </p:cNvSpPr>
            <p:nvPr/>
          </p:nvSpPr>
          <p:spPr bwMode="auto">
            <a:xfrm flipH="1">
              <a:off x="3875088" y="407193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6" name="Line 228"/>
            <p:cNvSpPr>
              <a:spLocks noChangeShapeType="1"/>
            </p:cNvSpPr>
            <p:nvPr/>
          </p:nvSpPr>
          <p:spPr bwMode="auto">
            <a:xfrm flipH="1">
              <a:off x="3875088" y="405923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7" name="Line 229"/>
            <p:cNvSpPr>
              <a:spLocks noChangeShapeType="1"/>
            </p:cNvSpPr>
            <p:nvPr/>
          </p:nvSpPr>
          <p:spPr bwMode="auto">
            <a:xfrm flipH="1">
              <a:off x="3875088" y="404812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8" name="Line 230"/>
            <p:cNvSpPr>
              <a:spLocks noChangeShapeType="1"/>
            </p:cNvSpPr>
            <p:nvPr/>
          </p:nvSpPr>
          <p:spPr bwMode="auto">
            <a:xfrm flipH="1">
              <a:off x="3875088" y="402272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39" name="Line 231"/>
            <p:cNvSpPr>
              <a:spLocks noChangeShapeType="1"/>
            </p:cNvSpPr>
            <p:nvPr/>
          </p:nvSpPr>
          <p:spPr bwMode="auto">
            <a:xfrm flipH="1">
              <a:off x="3875088" y="40116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0" name="Line 232"/>
            <p:cNvSpPr>
              <a:spLocks noChangeShapeType="1"/>
            </p:cNvSpPr>
            <p:nvPr/>
          </p:nvSpPr>
          <p:spPr bwMode="auto">
            <a:xfrm flipH="1">
              <a:off x="3875088" y="39989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1" name="Line 233"/>
            <p:cNvSpPr>
              <a:spLocks noChangeShapeType="1"/>
            </p:cNvSpPr>
            <p:nvPr/>
          </p:nvSpPr>
          <p:spPr bwMode="auto">
            <a:xfrm flipH="1">
              <a:off x="3875088" y="39862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2" name="Line 234"/>
            <p:cNvSpPr>
              <a:spLocks noChangeShapeType="1"/>
            </p:cNvSpPr>
            <p:nvPr/>
          </p:nvSpPr>
          <p:spPr bwMode="auto">
            <a:xfrm flipH="1">
              <a:off x="3875088" y="396240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3" name="Line 235"/>
            <p:cNvSpPr>
              <a:spLocks noChangeShapeType="1"/>
            </p:cNvSpPr>
            <p:nvPr/>
          </p:nvSpPr>
          <p:spPr bwMode="auto">
            <a:xfrm flipH="1">
              <a:off x="3875088" y="394970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4" name="Line 236"/>
            <p:cNvSpPr>
              <a:spLocks noChangeShapeType="1"/>
            </p:cNvSpPr>
            <p:nvPr/>
          </p:nvSpPr>
          <p:spPr bwMode="auto">
            <a:xfrm flipH="1">
              <a:off x="3875088" y="39385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5" name="Line 237"/>
            <p:cNvSpPr>
              <a:spLocks noChangeShapeType="1"/>
            </p:cNvSpPr>
            <p:nvPr/>
          </p:nvSpPr>
          <p:spPr bwMode="auto">
            <a:xfrm flipH="1">
              <a:off x="3875088" y="39258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6" name="Line 238"/>
            <p:cNvSpPr>
              <a:spLocks noChangeShapeType="1"/>
            </p:cNvSpPr>
            <p:nvPr/>
          </p:nvSpPr>
          <p:spPr bwMode="auto">
            <a:xfrm flipH="1">
              <a:off x="3875088" y="39004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7" name="Line 239"/>
            <p:cNvSpPr>
              <a:spLocks noChangeShapeType="1"/>
            </p:cNvSpPr>
            <p:nvPr/>
          </p:nvSpPr>
          <p:spPr bwMode="auto">
            <a:xfrm flipH="1">
              <a:off x="3875088" y="38877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8" name="Line 240"/>
            <p:cNvSpPr>
              <a:spLocks noChangeShapeType="1"/>
            </p:cNvSpPr>
            <p:nvPr/>
          </p:nvSpPr>
          <p:spPr bwMode="auto">
            <a:xfrm flipH="1">
              <a:off x="3875088" y="38750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49" name="Line 241"/>
            <p:cNvSpPr>
              <a:spLocks noChangeShapeType="1"/>
            </p:cNvSpPr>
            <p:nvPr/>
          </p:nvSpPr>
          <p:spPr bwMode="auto">
            <a:xfrm flipH="1">
              <a:off x="3875088" y="386397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0" name="Line 242"/>
            <p:cNvSpPr>
              <a:spLocks noChangeShapeType="1"/>
            </p:cNvSpPr>
            <p:nvPr/>
          </p:nvSpPr>
          <p:spPr bwMode="auto">
            <a:xfrm flipH="1">
              <a:off x="3875088" y="383857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1" name="Line 243"/>
            <p:cNvSpPr>
              <a:spLocks noChangeShapeType="1"/>
            </p:cNvSpPr>
            <p:nvPr/>
          </p:nvSpPr>
          <p:spPr bwMode="auto">
            <a:xfrm flipH="1">
              <a:off x="3875088" y="382746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2" name="Line 244"/>
            <p:cNvSpPr>
              <a:spLocks noChangeShapeType="1"/>
            </p:cNvSpPr>
            <p:nvPr/>
          </p:nvSpPr>
          <p:spPr bwMode="auto">
            <a:xfrm flipH="1">
              <a:off x="3875088" y="381476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3" name="Line 245"/>
            <p:cNvSpPr>
              <a:spLocks noChangeShapeType="1"/>
            </p:cNvSpPr>
            <p:nvPr/>
          </p:nvSpPr>
          <p:spPr bwMode="auto">
            <a:xfrm flipH="1">
              <a:off x="3875088" y="380206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4" name="Line 246"/>
            <p:cNvSpPr>
              <a:spLocks noChangeShapeType="1"/>
            </p:cNvSpPr>
            <p:nvPr/>
          </p:nvSpPr>
          <p:spPr bwMode="auto">
            <a:xfrm flipH="1">
              <a:off x="3875088" y="377825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5" name="Line 247"/>
            <p:cNvSpPr>
              <a:spLocks noChangeShapeType="1"/>
            </p:cNvSpPr>
            <p:nvPr/>
          </p:nvSpPr>
          <p:spPr bwMode="auto">
            <a:xfrm flipH="1">
              <a:off x="3875088" y="376555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6" name="Line 248"/>
            <p:cNvSpPr>
              <a:spLocks noChangeShapeType="1"/>
            </p:cNvSpPr>
            <p:nvPr/>
          </p:nvSpPr>
          <p:spPr bwMode="auto">
            <a:xfrm flipH="1">
              <a:off x="3875088" y="375443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7" name="Line 249"/>
            <p:cNvSpPr>
              <a:spLocks noChangeShapeType="1"/>
            </p:cNvSpPr>
            <p:nvPr/>
          </p:nvSpPr>
          <p:spPr bwMode="auto">
            <a:xfrm flipH="1">
              <a:off x="3875088" y="374173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8" name="Line 250"/>
            <p:cNvSpPr>
              <a:spLocks noChangeShapeType="1"/>
            </p:cNvSpPr>
            <p:nvPr/>
          </p:nvSpPr>
          <p:spPr bwMode="auto">
            <a:xfrm flipH="1">
              <a:off x="3875088" y="371792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59" name="Line 251"/>
            <p:cNvSpPr>
              <a:spLocks noChangeShapeType="1"/>
            </p:cNvSpPr>
            <p:nvPr/>
          </p:nvSpPr>
          <p:spPr bwMode="auto">
            <a:xfrm flipH="1">
              <a:off x="3875088" y="370522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0" name="Line 252"/>
            <p:cNvSpPr>
              <a:spLocks noChangeShapeType="1"/>
            </p:cNvSpPr>
            <p:nvPr/>
          </p:nvSpPr>
          <p:spPr bwMode="auto">
            <a:xfrm flipH="1">
              <a:off x="3875088" y="369252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1" name="Line 253"/>
            <p:cNvSpPr>
              <a:spLocks noChangeShapeType="1"/>
            </p:cNvSpPr>
            <p:nvPr/>
          </p:nvSpPr>
          <p:spPr bwMode="auto">
            <a:xfrm flipH="1">
              <a:off x="3875088" y="36814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2" name="Line 254"/>
            <p:cNvSpPr>
              <a:spLocks noChangeShapeType="1"/>
            </p:cNvSpPr>
            <p:nvPr/>
          </p:nvSpPr>
          <p:spPr bwMode="auto">
            <a:xfrm flipH="1">
              <a:off x="3875088" y="365442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3" name="Line 255"/>
            <p:cNvSpPr>
              <a:spLocks noChangeShapeType="1"/>
            </p:cNvSpPr>
            <p:nvPr/>
          </p:nvSpPr>
          <p:spPr bwMode="auto">
            <a:xfrm flipH="1">
              <a:off x="3875088" y="36433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4" name="Line 256"/>
            <p:cNvSpPr>
              <a:spLocks noChangeShapeType="1"/>
            </p:cNvSpPr>
            <p:nvPr/>
          </p:nvSpPr>
          <p:spPr bwMode="auto">
            <a:xfrm flipH="1">
              <a:off x="3875088" y="36306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5" name="Line 257"/>
            <p:cNvSpPr>
              <a:spLocks noChangeShapeType="1"/>
            </p:cNvSpPr>
            <p:nvPr/>
          </p:nvSpPr>
          <p:spPr bwMode="auto">
            <a:xfrm flipH="1">
              <a:off x="3875088" y="361791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6" name="Line 258"/>
            <p:cNvSpPr>
              <a:spLocks noChangeShapeType="1"/>
            </p:cNvSpPr>
            <p:nvPr/>
          </p:nvSpPr>
          <p:spPr bwMode="auto">
            <a:xfrm flipH="1">
              <a:off x="3875088" y="359410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7" name="Line 259"/>
            <p:cNvSpPr>
              <a:spLocks noChangeShapeType="1"/>
            </p:cNvSpPr>
            <p:nvPr/>
          </p:nvSpPr>
          <p:spPr bwMode="auto">
            <a:xfrm flipH="1">
              <a:off x="3875088" y="358140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8" name="Line 260"/>
            <p:cNvSpPr>
              <a:spLocks noChangeShapeType="1"/>
            </p:cNvSpPr>
            <p:nvPr/>
          </p:nvSpPr>
          <p:spPr bwMode="auto">
            <a:xfrm flipH="1">
              <a:off x="3875088" y="35702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69" name="Line 261"/>
            <p:cNvSpPr>
              <a:spLocks noChangeShapeType="1"/>
            </p:cNvSpPr>
            <p:nvPr/>
          </p:nvSpPr>
          <p:spPr bwMode="auto">
            <a:xfrm flipH="1">
              <a:off x="3875088" y="3557588"/>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0" name="Line 262"/>
            <p:cNvSpPr>
              <a:spLocks noChangeShapeType="1"/>
            </p:cNvSpPr>
            <p:nvPr/>
          </p:nvSpPr>
          <p:spPr bwMode="auto">
            <a:xfrm flipH="1">
              <a:off x="3875088" y="353377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1" name="Line 263"/>
            <p:cNvSpPr>
              <a:spLocks noChangeShapeType="1"/>
            </p:cNvSpPr>
            <p:nvPr/>
          </p:nvSpPr>
          <p:spPr bwMode="auto">
            <a:xfrm flipH="1">
              <a:off x="3875088" y="352107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2" name="Line 264"/>
            <p:cNvSpPr>
              <a:spLocks noChangeShapeType="1"/>
            </p:cNvSpPr>
            <p:nvPr/>
          </p:nvSpPr>
          <p:spPr bwMode="auto">
            <a:xfrm flipH="1">
              <a:off x="3875088" y="3508375"/>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3" name="Line 265"/>
            <p:cNvSpPr>
              <a:spLocks noChangeShapeType="1"/>
            </p:cNvSpPr>
            <p:nvPr/>
          </p:nvSpPr>
          <p:spPr bwMode="auto">
            <a:xfrm flipH="1">
              <a:off x="3875088" y="349726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4" name="Line 266"/>
            <p:cNvSpPr>
              <a:spLocks noChangeShapeType="1"/>
            </p:cNvSpPr>
            <p:nvPr/>
          </p:nvSpPr>
          <p:spPr bwMode="auto">
            <a:xfrm flipH="1">
              <a:off x="3875088" y="347186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5" name="Line 267"/>
            <p:cNvSpPr>
              <a:spLocks noChangeShapeType="1"/>
            </p:cNvSpPr>
            <p:nvPr/>
          </p:nvSpPr>
          <p:spPr bwMode="auto">
            <a:xfrm flipH="1">
              <a:off x="3875088" y="346075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6" name="Line 268"/>
            <p:cNvSpPr>
              <a:spLocks noChangeShapeType="1"/>
            </p:cNvSpPr>
            <p:nvPr/>
          </p:nvSpPr>
          <p:spPr bwMode="auto">
            <a:xfrm flipH="1">
              <a:off x="3875088" y="3448050"/>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7" name="Line 269"/>
            <p:cNvSpPr>
              <a:spLocks noChangeShapeType="1"/>
            </p:cNvSpPr>
            <p:nvPr/>
          </p:nvSpPr>
          <p:spPr bwMode="auto">
            <a:xfrm flipH="1">
              <a:off x="3875088" y="3433763"/>
              <a:ext cx="317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8" name="Line 270"/>
            <p:cNvSpPr>
              <a:spLocks noChangeShapeType="1"/>
            </p:cNvSpPr>
            <p:nvPr/>
          </p:nvSpPr>
          <p:spPr bwMode="auto">
            <a:xfrm flipH="1">
              <a:off x="3862388" y="4648200"/>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79" name="Rectangle 271"/>
            <p:cNvSpPr>
              <a:spLocks noChangeArrowheads="1"/>
            </p:cNvSpPr>
            <p:nvPr/>
          </p:nvSpPr>
          <p:spPr bwMode="auto">
            <a:xfrm>
              <a:off x="3813175" y="4615267"/>
              <a:ext cx="36068"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0</a:t>
              </a:r>
              <a:endParaRPr lang="en-US" altLang="en-US" sz="667"/>
            </a:p>
          </p:txBody>
        </p:sp>
        <p:sp>
          <p:nvSpPr>
            <p:cNvPr id="80" name="Line 272"/>
            <p:cNvSpPr>
              <a:spLocks noChangeShapeType="1"/>
            </p:cNvSpPr>
            <p:nvPr/>
          </p:nvSpPr>
          <p:spPr bwMode="auto">
            <a:xfrm flipH="1">
              <a:off x="3862388" y="4586288"/>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2" name="Line 274"/>
            <p:cNvSpPr>
              <a:spLocks noChangeShapeType="1"/>
            </p:cNvSpPr>
            <p:nvPr/>
          </p:nvSpPr>
          <p:spPr bwMode="auto">
            <a:xfrm flipH="1">
              <a:off x="3862388" y="4525963"/>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4" name="Line 276"/>
            <p:cNvSpPr>
              <a:spLocks noChangeShapeType="1"/>
            </p:cNvSpPr>
            <p:nvPr/>
          </p:nvSpPr>
          <p:spPr bwMode="auto">
            <a:xfrm flipH="1">
              <a:off x="3862388" y="4464050"/>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6" name="Line 278"/>
            <p:cNvSpPr>
              <a:spLocks noChangeShapeType="1"/>
            </p:cNvSpPr>
            <p:nvPr/>
          </p:nvSpPr>
          <p:spPr bwMode="auto">
            <a:xfrm flipH="1">
              <a:off x="3862388" y="4403725"/>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87" name="Rectangle 279"/>
            <p:cNvSpPr>
              <a:spLocks noChangeArrowheads="1"/>
            </p:cNvSpPr>
            <p:nvPr/>
          </p:nvSpPr>
          <p:spPr bwMode="auto">
            <a:xfrm>
              <a:off x="3776662" y="4370792"/>
              <a:ext cx="72135"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dirty="0">
                  <a:solidFill>
                    <a:srgbClr val="000000"/>
                  </a:solidFill>
                </a:rPr>
                <a:t>20</a:t>
              </a:r>
              <a:endParaRPr lang="en-US" altLang="en-US" sz="667" dirty="0"/>
            </a:p>
          </p:txBody>
        </p:sp>
        <p:sp>
          <p:nvSpPr>
            <p:cNvPr id="88" name="Line 280"/>
            <p:cNvSpPr>
              <a:spLocks noChangeShapeType="1"/>
            </p:cNvSpPr>
            <p:nvPr/>
          </p:nvSpPr>
          <p:spPr bwMode="auto">
            <a:xfrm flipH="1">
              <a:off x="3862388" y="4341813"/>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0" name="Line 282"/>
            <p:cNvSpPr>
              <a:spLocks noChangeShapeType="1"/>
            </p:cNvSpPr>
            <p:nvPr/>
          </p:nvSpPr>
          <p:spPr bwMode="auto">
            <a:xfrm flipH="1">
              <a:off x="3862388" y="4279900"/>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2" name="Line 284"/>
            <p:cNvSpPr>
              <a:spLocks noChangeShapeType="1"/>
            </p:cNvSpPr>
            <p:nvPr/>
          </p:nvSpPr>
          <p:spPr bwMode="auto">
            <a:xfrm flipH="1">
              <a:off x="3862388" y="4219575"/>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4" name="Line 286"/>
            <p:cNvSpPr>
              <a:spLocks noChangeShapeType="1"/>
            </p:cNvSpPr>
            <p:nvPr/>
          </p:nvSpPr>
          <p:spPr bwMode="auto">
            <a:xfrm flipH="1">
              <a:off x="3862388" y="4159250"/>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5" name="Rectangle 287"/>
            <p:cNvSpPr>
              <a:spLocks noChangeArrowheads="1"/>
            </p:cNvSpPr>
            <p:nvPr/>
          </p:nvSpPr>
          <p:spPr bwMode="auto">
            <a:xfrm>
              <a:off x="3776662" y="4126317"/>
              <a:ext cx="72135"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40</a:t>
              </a:r>
              <a:endParaRPr lang="en-US" altLang="en-US" sz="667"/>
            </a:p>
          </p:txBody>
        </p:sp>
        <p:sp>
          <p:nvSpPr>
            <p:cNvPr id="96" name="Line 288"/>
            <p:cNvSpPr>
              <a:spLocks noChangeShapeType="1"/>
            </p:cNvSpPr>
            <p:nvPr/>
          </p:nvSpPr>
          <p:spPr bwMode="auto">
            <a:xfrm flipH="1">
              <a:off x="3862388" y="4095750"/>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98" name="Line 290"/>
            <p:cNvSpPr>
              <a:spLocks noChangeShapeType="1"/>
            </p:cNvSpPr>
            <p:nvPr/>
          </p:nvSpPr>
          <p:spPr bwMode="auto">
            <a:xfrm flipH="1">
              <a:off x="3862388" y="4035425"/>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00" name="Line 292"/>
            <p:cNvSpPr>
              <a:spLocks noChangeShapeType="1"/>
            </p:cNvSpPr>
            <p:nvPr/>
          </p:nvSpPr>
          <p:spPr bwMode="auto">
            <a:xfrm flipH="1">
              <a:off x="3862388" y="3975100"/>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02" name="Line 294"/>
            <p:cNvSpPr>
              <a:spLocks noChangeShapeType="1"/>
            </p:cNvSpPr>
            <p:nvPr/>
          </p:nvSpPr>
          <p:spPr bwMode="auto">
            <a:xfrm flipH="1">
              <a:off x="3862388" y="3913188"/>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03" name="Rectangle 295"/>
            <p:cNvSpPr>
              <a:spLocks noChangeArrowheads="1"/>
            </p:cNvSpPr>
            <p:nvPr/>
          </p:nvSpPr>
          <p:spPr bwMode="auto">
            <a:xfrm>
              <a:off x="3776662" y="3880254"/>
              <a:ext cx="72135"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60</a:t>
              </a:r>
              <a:endParaRPr lang="en-US" altLang="en-US" sz="667"/>
            </a:p>
          </p:txBody>
        </p:sp>
        <p:sp>
          <p:nvSpPr>
            <p:cNvPr id="104" name="Line 296"/>
            <p:cNvSpPr>
              <a:spLocks noChangeShapeType="1"/>
            </p:cNvSpPr>
            <p:nvPr/>
          </p:nvSpPr>
          <p:spPr bwMode="auto">
            <a:xfrm flipH="1">
              <a:off x="3862388" y="3851275"/>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06" name="Line 298"/>
            <p:cNvSpPr>
              <a:spLocks noChangeShapeType="1"/>
            </p:cNvSpPr>
            <p:nvPr/>
          </p:nvSpPr>
          <p:spPr bwMode="auto">
            <a:xfrm flipH="1">
              <a:off x="3862388" y="3790950"/>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08" name="Line 300"/>
            <p:cNvSpPr>
              <a:spLocks noChangeShapeType="1"/>
            </p:cNvSpPr>
            <p:nvPr/>
          </p:nvSpPr>
          <p:spPr bwMode="auto">
            <a:xfrm flipH="1">
              <a:off x="3862388" y="3729038"/>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11" name="Line 302"/>
            <p:cNvSpPr>
              <a:spLocks noChangeShapeType="1"/>
            </p:cNvSpPr>
            <p:nvPr/>
          </p:nvSpPr>
          <p:spPr bwMode="auto">
            <a:xfrm flipH="1">
              <a:off x="3862388" y="3667125"/>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12" name="Rectangle 303"/>
            <p:cNvSpPr>
              <a:spLocks noChangeArrowheads="1"/>
            </p:cNvSpPr>
            <p:nvPr/>
          </p:nvSpPr>
          <p:spPr bwMode="auto">
            <a:xfrm>
              <a:off x="3776662" y="3635779"/>
              <a:ext cx="72135"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80</a:t>
              </a:r>
              <a:endParaRPr lang="en-US" altLang="en-US" sz="667"/>
            </a:p>
          </p:txBody>
        </p:sp>
        <p:sp>
          <p:nvSpPr>
            <p:cNvPr id="113" name="Line 304"/>
            <p:cNvSpPr>
              <a:spLocks noChangeShapeType="1"/>
            </p:cNvSpPr>
            <p:nvPr/>
          </p:nvSpPr>
          <p:spPr bwMode="auto">
            <a:xfrm flipH="1">
              <a:off x="3862388" y="3606800"/>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15" name="Line 306"/>
            <p:cNvSpPr>
              <a:spLocks noChangeShapeType="1"/>
            </p:cNvSpPr>
            <p:nvPr/>
          </p:nvSpPr>
          <p:spPr bwMode="auto">
            <a:xfrm flipH="1">
              <a:off x="3862388" y="3544888"/>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17" name="Line 308"/>
            <p:cNvSpPr>
              <a:spLocks noChangeShapeType="1"/>
            </p:cNvSpPr>
            <p:nvPr/>
          </p:nvSpPr>
          <p:spPr bwMode="auto">
            <a:xfrm flipH="1">
              <a:off x="3862388" y="3484563"/>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19" name="Line 310"/>
            <p:cNvSpPr>
              <a:spLocks noChangeShapeType="1"/>
            </p:cNvSpPr>
            <p:nvPr/>
          </p:nvSpPr>
          <p:spPr bwMode="auto">
            <a:xfrm flipH="1">
              <a:off x="3862388" y="3421063"/>
              <a:ext cx="44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20" name="Rectangle 311"/>
            <p:cNvSpPr>
              <a:spLocks noChangeArrowheads="1"/>
            </p:cNvSpPr>
            <p:nvPr/>
          </p:nvSpPr>
          <p:spPr bwMode="auto">
            <a:xfrm>
              <a:off x="3735387" y="3388129"/>
              <a:ext cx="108203"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dirty="0">
                  <a:solidFill>
                    <a:srgbClr val="000000"/>
                  </a:solidFill>
                </a:rPr>
                <a:t>100</a:t>
              </a:r>
              <a:endParaRPr lang="en-US" altLang="en-US" sz="667" dirty="0"/>
            </a:p>
          </p:txBody>
        </p:sp>
        <p:sp>
          <p:nvSpPr>
            <p:cNvPr id="121" name="Rectangle 312"/>
            <p:cNvSpPr>
              <a:spLocks noChangeArrowheads="1"/>
            </p:cNvSpPr>
            <p:nvPr/>
          </p:nvSpPr>
          <p:spPr bwMode="auto">
            <a:xfrm rot="16200000">
              <a:off x="3405357" y="3992961"/>
              <a:ext cx="580688"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dirty="0">
                  <a:solidFill>
                    <a:srgbClr val="000000"/>
                  </a:solidFill>
                </a:rPr>
                <a:t>Relative Abundance</a:t>
              </a:r>
              <a:endParaRPr lang="en-US" altLang="en-US" sz="667" dirty="0"/>
            </a:p>
          </p:txBody>
        </p:sp>
        <p:sp>
          <p:nvSpPr>
            <p:cNvPr id="122" name="Freeform 313"/>
            <p:cNvSpPr>
              <a:spLocks/>
            </p:cNvSpPr>
            <p:nvPr/>
          </p:nvSpPr>
          <p:spPr bwMode="auto">
            <a:xfrm>
              <a:off x="3906838" y="3421063"/>
              <a:ext cx="4576763" cy="1227138"/>
            </a:xfrm>
            <a:custGeom>
              <a:avLst/>
              <a:gdLst>
                <a:gd name="T0" fmla="*/ 0 w 1002"/>
                <a:gd name="T1" fmla="*/ 767 h 767"/>
                <a:gd name="T2" fmla="*/ 5 w 1002"/>
                <a:gd name="T3" fmla="*/ 767 h 767"/>
                <a:gd name="T4" fmla="*/ 5 w 1002"/>
                <a:gd name="T5" fmla="*/ 738 h 767"/>
                <a:gd name="T6" fmla="*/ 5 w 1002"/>
                <a:gd name="T7" fmla="*/ 767 h 767"/>
                <a:gd name="T8" fmla="*/ 9 w 1002"/>
                <a:gd name="T9" fmla="*/ 767 h 767"/>
                <a:gd name="T10" fmla="*/ 9 w 1002"/>
                <a:gd name="T11" fmla="*/ 741 h 767"/>
                <a:gd name="T12" fmla="*/ 9 w 1002"/>
                <a:gd name="T13" fmla="*/ 767 h 767"/>
                <a:gd name="T14" fmla="*/ 46 w 1002"/>
                <a:gd name="T15" fmla="*/ 767 h 767"/>
                <a:gd name="T16" fmla="*/ 46 w 1002"/>
                <a:gd name="T17" fmla="*/ 740 h 767"/>
                <a:gd name="T18" fmla="*/ 46 w 1002"/>
                <a:gd name="T19" fmla="*/ 767 h 767"/>
                <a:gd name="T20" fmla="*/ 50 w 1002"/>
                <a:gd name="T21" fmla="*/ 767 h 767"/>
                <a:gd name="T22" fmla="*/ 50 w 1002"/>
                <a:gd name="T23" fmla="*/ 767 h 767"/>
                <a:gd name="T24" fmla="*/ 50 w 1002"/>
                <a:gd name="T25" fmla="*/ 767 h 767"/>
                <a:gd name="T26" fmla="*/ 65 w 1002"/>
                <a:gd name="T27" fmla="*/ 767 h 767"/>
                <a:gd name="T28" fmla="*/ 65 w 1002"/>
                <a:gd name="T29" fmla="*/ 738 h 767"/>
                <a:gd name="T30" fmla="*/ 65 w 1002"/>
                <a:gd name="T31" fmla="*/ 767 h 767"/>
                <a:gd name="T32" fmla="*/ 72 w 1002"/>
                <a:gd name="T33" fmla="*/ 767 h 767"/>
                <a:gd name="T34" fmla="*/ 72 w 1002"/>
                <a:gd name="T35" fmla="*/ 736 h 767"/>
                <a:gd name="T36" fmla="*/ 72 w 1002"/>
                <a:gd name="T37" fmla="*/ 767 h 767"/>
                <a:gd name="T38" fmla="*/ 118 w 1002"/>
                <a:gd name="T39" fmla="*/ 767 h 767"/>
                <a:gd name="T40" fmla="*/ 118 w 1002"/>
                <a:gd name="T41" fmla="*/ 738 h 767"/>
                <a:gd name="T42" fmla="*/ 118 w 1002"/>
                <a:gd name="T43" fmla="*/ 767 h 767"/>
                <a:gd name="T44" fmla="*/ 138 w 1002"/>
                <a:gd name="T45" fmla="*/ 767 h 767"/>
                <a:gd name="T46" fmla="*/ 138 w 1002"/>
                <a:gd name="T47" fmla="*/ 718 h 767"/>
                <a:gd name="T48" fmla="*/ 138 w 1002"/>
                <a:gd name="T49" fmla="*/ 767 h 767"/>
                <a:gd name="T50" fmla="*/ 212 w 1002"/>
                <a:gd name="T51" fmla="*/ 767 h 767"/>
                <a:gd name="T52" fmla="*/ 212 w 1002"/>
                <a:gd name="T53" fmla="*/ 723 h 767"/>
                <a:gd name="T54" fmla="*/ 212 w 1002"/>
                <a:gd name="T55" fmla="*/ 767 h 767"/>
                <a:gd name="T56" fmla="*/ 247 w 1002"/>
                <a:gd name="T57" fmla="*/ 767 h 767"/>
                <a:gd name="T58" fmla="*/ 247 w 1002"/>
                <a:gd name="T59" fmla="*/ 214 h 767"/>
                <a:gd name="T60" fmla="*/ 247 w 1002"/>
                <a:gd name="T61" fmla="*/ 767 h 767"/>
                <a:gd name="T62" fmla="*/ 249 w 1002"/>
                <a:gd name="T63" fmla="*/ 767 h 767"/>
                <a:gd name="T64" fmla="*/ 249 w 1002"/>
                <a:gd name="T65" fmla="*/ 655 h 767"/>
                <a:gd name="T66" fmla="*/ 249 w 1002"/>
                <a:gd name="T67" fmla="*/ 767 h 767"/>
                <a:gd name="T68" fmla="*/ 255 w 1002"/>
                <a:gd name="T69" fmla="*/ 767 h 767"/>
                <a:gd name="T70" fmla="*/ 255 w 1002"/>
                <a:gd name="T71" fmla="*/ 734 h 767"/>
                <a:gd name="T72" fmla="*/ 255 w 1002"/>
                <a:gd name="T73" fmla="*/ 767 h 767"/>
                <a:gd name="T74" fmla="*/ 304 w 1002"/>
                <a:gd name="T75" fmla="*/ 767 h 767"/>
                <a:gd name="T76" fmla="*/ 304 w 1002"/>
                <a:gd name="T77" fmla="*/ 0 h 767"/>
                <a:gd name="T78" fmla="*/ 304 w 1002"/>
                <a:gd name="T79" fmla="*/ 767 h 767"/>
                <a:gd name="T80" fmla="*/ 527 w 1002"/>
                <a:gd name="T81" fmla="*/ 767 h 767"/>
                <a:gd name="T82" fmla="*/ 527 w 1002"/>
                <a:gd name="T83" fmla="*/ 767 h 767"/>
                <a:gd name="T84" fmla="*/ 527 w 1002"/>
                <a:gd name="T85" fmla="*/ 743 h 767"/>
                <a:gd name="T86" fmla="*/ 528 w 1002"/>
                <a:gd name="T87" fmla="*/ 721 h 767"/>
                <a:gd name="T88" fmla="*/ 528 w 1002"/>
                <a:gd name="T89" fmla="*/ 767 h 767"/>
                <a:gd name="T90" fmla="*/ 882 w 1002"/>
                <a:gd name="T91" fmla="*/ 767 h 767"/>
                <a:gd name="T92" fmla="*/ 882 w 1002"/>
                <a:gd name="T93" fmla="*/ 250 h 767"/>
                <a:gd name="T94" fmla="*/ 882 w 1002"/>
                <a:gd name="T95" fmla="*/ 767 h 767"/>
                <a:gd name="T96" fmla="*/ 883 w 1002"/>
                <a:gd name="T97" fmla="*/ 767 h 767"/>
                <a:gd name="T98" fmla="*/ 883 w 1002"/>
                <a:gd name="T99" fmla="*/ 767 h 767"/>
                <a:gd name="T100" fmla="*/ 957 w 1002"/>
                <a:gd name="T101" fmla="*/ 767 h 767"/>
                <a:gd name="T102" fmla="*/ 957 w 1002"/>
                <a:gd name="T103" fmla="*/ 547 h 767"/>
                <a:gd name="T104" fmla="*/ 957 w 1002"/>
                <a:gd name="T105" fmla="*/ 767 h 767"/>
                <a:gd name="T106" fmla="*/ 965 w 1002"/>
                <a:gd name="T107" fmla="*/ 767 h 767"/>
                <a:gd name="T108" fmla="*/ 965 w 1002"/>
                <a:gd name="T109" fmla="*/ 728 h 767"/>
                <a:gd name="T110" fmla="*/ 965 w 1002"/>
                <a:gd name="T111" fmla="*/ 767 h 767"/>
                <a:gd name="T112" fmla="*/ 1002 w 1002"/>
                <a:gd name="T113" fmla="*/ 767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2" h="767">
                  <a:moveTo>
                    <a:pt x="0" y="767"/>
                  </a:moveTo>
                  <a:lnTo>
                    <a:pt x="5" y="767"/>
                  </a:lnTo>
                  <a:lnTo>
                    <a:pt x="5" y="738"/>
                  </a:lnTo>
                  <a:lnTo>
                    <a:pt x="5" y="767"/>
                  </a:lnTo>
                  <a:lnTo>
                    <a:pt x="9" y="767"/>
                  </a:lnTo>
                  <a:lnTo>
                    <a:pt x="9" y="741"/>
                  </a:lnTo>
                  <a:lnTo>
                    <a:pt x="9" y="767"/>
                  </a:lnTo>
                  <a:lnTo>
                    <a:pt x="46" y="767"/>
                  </a:lnTo>
                  <a:lnTo>
                    <a:pt x="46" y="740"/>
                  </a:lnTo>
                  <a:lnTo>
                    <a:pt x="46" y="767"/>
                  </a:lnTo>
                  <a:lnTo>
                    <a:pt x="50" y="767"/>
                  </a:lnTo>
                  <a:lnTo>
                    <a:pt x="50" y="767"/>
                  </a:lnTo>
                  <a:lnTo>
                    <a:pt x="50" y="767"/>
                  </a:lnTo>
                  <a:lnTo>
                    <a:pt x="65" y="767"/>
                  </a:lnTo>
                  <a:lnTo>
                    <a:pt x="65" y="738"/>
                  </a:lnTo>
                  <a:lnTo>
                    <a:pt x="65" y="767"/>
                  </a:lnTo>
                  <a:lnTo>
                    <a:pt x="72" y="767"/>
                  </a:lnTo>
                  <a:lnTo>
                    <a:pt x="72" y="736"/>
                  </a:lnTo>
                  <a:lnTo>
                    <a:pt x="72" y="767"/>
                  </a:lnTo>
                  <a:lnTo>
                    <a:pt x="118" y="767"/>
                  </a:lnTo>
                  <a:lnTo>
                    <a:pt x="118" y="738"/>
                  </a:lnTo>
                  <a:lnTo>
                    <a:pt x="118" y="767"/>
                  </a:lnTo>
                  <a:lnTo>
                    <a:pt x="138" y="767"/>
                  </a:lnTo>
                  <a:lnTo>
                    <a:pt x="138" y="718"/>
                  </a:lnTo>
                  <a:lnTo>
                    <a:pt x="138" y="767"/>
                  </a:lnTo>
                  <a:lnTo>
                    <a:pt x="212" y="767"/>
                  </a:lnTo>
                  <a:lnTo>
                    <a:pt x="212" y="723"/>
                  </a:lnTo>
                  <a:lnTo>
                    <a:pt x="212" y="767"/>
                  </a:lnTo>
                  <a:lnTo>
                    <a:pt x="247" y="767"/>
                  </a:lnTo>
                  <a:lnTo>
                    <a:pt x="247" y="214"/>
                  </a:lnTo>
                  <a:lnTo>
                    <a:pt x="247" y="767"/>
                  </a:lnTo>
                  <a:lnTo>
                    <a:pt x="249" y="767"/>
                  </a:lnTo>
                  <a:lnTo>
                    <a:pt x="249" y="655"/>
                  </a:lnTo>
                  <a:lnTo>
                    <a:pt x="249" y="767"/>
                  </a:lnTo>
                  <a:lnTo>
                    <a:pt x="255" y="767"/>
                  </a:lnTo>
                  <a:lnTo>
                    <a:pt x="255" y="734"/>
                  </a:lnTo>
                  <a:lnTo>
                    <a:pt x="255" y="767"/>
                  </a:lnTo>
                  <a:lnTo>
                    <a:pt x="304" y="767"/>
                  </a:lnTo>
                  <a:lnTo>
                    <a:pt x="304" y="0"/>
                  </a:lnTo>
                  <a:lnTo>
                    <a:pt x="304" y="767"/>
                  </a:lnTo>
                  <a:lnTo>
                    <a:pt x="527" y="767"/>
                  </a:lnTo>
                  <a:lnTo>
                    <a:pt x="527" y="767"/>
                  </a:lnTo>
                  <a:lnTo>
                    <a:pt x="527" y="743"/>
                  </a:lnTo>
                  <a:lnTo>
                    <a:pt x="528" y="721"/>
                  </a:lnTo>
                  <a:lnTo>
                    <a:pt x="528" y="767"/>
                  </a:lnTo>
                  <a:lnTo>
                    <a:pt x="882" y="767"/>
                  </a:lnTo>
                  <a:lnTo>
                    <a:pt x="882" y="250"/>
                  </a:lnTo>
                  <a:lnTo>
                    <a:pt x="882" y="767"/>
                  </a:lnTo>
                  <a:lnTo>
                    <a:pt x="883" y="767"/>
                  </a:lnTo>
                  <a:lnTo>
                    <a:pt x="883" y="767"/>
                  </a:lnTo>
                  <a:lnTo>
                    <a:pt x="957" y="767"/>
                  </a:lnTo>
                  <a:lnTo>
                    <a:pt x="957" y="547"/>
                  </a:lnTo>
                  <a:lnTo>
                    <a:pt x="957" y="767"/>
                  </a:lnTo>
                  <a:lnTo>
                    <a:pt x="965" y="767"/>
                  </a:lnTo>
                  <a:lnTo>
                    <a:pt x="965" y="728"/>
                  </a:lnTo>
                  <a:lnTo>
                    <a:pt x="965" y="767"/>
                  </a:lnTo>
                  <a:lnTo>
                    <a:pt x="1002" y="767"/>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533"/>
            </a:p>
          </p:txBody>
        </p:sp>
        <p:sp>
          <p:nvSpPr>
            <p:cNvPr id="123" name="Rectangle 314"/>
            <p:cNvSpPr>
              <a:spLocks noChangeArrowheads="1"/>
            </p:cNvSpPr>
            <p:nvPr/>
          </p:nvSpPr>
          <p:spPr bwMode="auto">
            <a:xfrm>
              <a:off x="5186804" y="3309858"/>
              <a:ext cx="23804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b="1" dirty="0">
                  <a:solidFill>
                    <a:srgbClr val="0070C0"/>
                  </a:solidFill>
                </a:rPr>
                <a:t>301.22</a:t>
              </a:r>
            </a:p>
          </p:txBody>
        </p:sp>
        <p:sp>
          <p:nvSpPr>
            <p:cNvPr id="124" name="Rectangle 315"/>
            <p:cNvSpPr>
              <a:spLocks noChangeArrowheads="1"/>
            </p:cNvSpPr>
            <p:nvPr/>
          </p:nvSpPr>
          <p:spPr bwMode="auto">
            <a:xfrm>
              <a:off x="4923066" y="3652758"/>
              <a:ext cx="23804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b="1" dirty="0">
                  <a:solidFill>
                    <a:srgbClr val="0070C0"/>
                  </a:solidFill>
                </a:rPr>
                <a:t>255.23</a:t>
              </a:r>
            </a:p>
          </p:txBody>
        </p:sp>
        <p:sp>
          <p:nvSpPr>
            <p:cNvPr id="125" name="Rectangle 316"/>
            <p:cNvSpPr>
              <a:spLocks noChangeArrowheads="1"/>
            </p:cNvSpPr>
            <p:nvPr/>
          </p:nvSpPr>
          <p:spPr bwMode="auto">
            <a:xfrm>
              <a:off x="7857320" y="3732132"/>
              <a:ext cx="19837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764.52</a:t>
              </a:r>
              <a:endParaRPr lang="en-US" altLang="en-US" sz="667"/>
            </a:p>
          </p:txBody>
        </p:sp>
        <p:sp>
          <p:nvSpPr>
            <p:cNvPr id="126" name="Rectangle 317"/>
            <p:cNvSpPr>
              <a:spLocks noChangeArrowheads="1"/>
            </p:cNvSpPr>
            <p:nvPr/>
          </p:nvSpPr>
          <p:spPr bwMode="auto">
            <a:xfrm>
              <a:off x="8200220" y="4206794"/>
              <a:ext cx="19837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a:solidFill>
                    <a:srgbClr val="000000"/>
                  </a:solidFill>
                </a:rPr>
                <a:t>824.55</a:t>
              </a:r>
              <a:endParaRPr lang="en-US" altLang="en-US" sz="667"/>
            </a:p>
          </p:txBody>
        </p:sp>
        <p:sp>
          <p:nvSpPr>
            <p:cNvPr id="128" name="Rectangle 319"/>
            <p:cNvSpPr>
              <a:spLocks noChangeArrowheads="1"/>
            </p:cNvSpPr>
            <p:nvPr/>
          </p:nvSpPr>
          <p:spPr bwMode="auto">
            <a:xfrm>
              <a:off x="6239658" y="4484607"/>
              <a:ext cx="19837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dirty="0">
                  <a:solidFill>
                    <a:srgbClr val="000000"/>
                  </a:solidFill>
                </a:rPr>
                <a:t>480.31</a:t>
              </a:r>
              <a:endParaRPr lang="en-US" altLang="en-US" sz="667" dirty="0"/>
            </a:p>
          </p:txBody>
        </p:sp>
        <p:sp>
          <p:nvSpPr>
            <p:cNvPr id="130" name="Rectangle 321"/>
            <p:cNvSpPr>
              <a:spLocks noChangeArrowheads="1"/>
            </p:cNvSpPr>
            <p:nvPr/>
          </p:nvSpPr>
          <p:spPr bwMode="auto">
            <a:xfrm>
              <a:off x="8294357" y="4495736"/>
              <a:ext cx="198372" cy="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667" dirty="0">
                  <a:solidFill>
                    <a:srgbClr val="000000"/>
                  </a:solidFill>
                </a:rPr>
                <a:t>830.72</a:t>
              </a:r>
              <a:endParaRPr lang="en-US" altLang="en-US" sz="667" dirty="0"/>
            </a:p>
          </p:txBody>
        </p:sp>
      </p:grpSp>
      <p:sp>
        <p:nvSpPr>
          <p:cNvPr id="1261" name="TextBox 1260"/>
          <p:cNvSpPr txBox="1"/>
          <p:nvPr/>
        </p:nvSpPr>
        <p:spPr>
          <a:xfrm>
            <a:off x="1398780" y="4001563"/>
            <a:ext cx="349776" cy="461665"/>
          </a:xfrm>
          <a:prstGeom prst="rect">
            <a:avLst/>
          </a:prstGeom>
          <a:noFill/>
        </p:spPr>
        <p:txBody>
          <a:bodyPr wrap="none" rtlCol="0">
            <a:spAutoFit/>
          </a:bodyPr>
          <a:lstStyle/>
          <a:p>
            <a:r>
              <a:rPr lang="en-US" sz="2400" dirty="0">
                <a:solidFill>
                  <a:srgbClr val="ED7D31"/>
                </a:solidFill>
                <a:latin typeface="Calibri Light" panose="020F0302020204030204" pitchFamily="34" charset="0"/>
                <a:cs typeface="Calibri Light" panose="020F0302020204030204" pitchFamily="34" charset="0"/>
              </a:rPr>
              <a:t>B</a:t>
            </a:r>
          </a:p>
        </p:txBody>
      </p:sp>
      <p:sp>
        <p:nvSpPr>
          <p:cNvPr id="1262" name="TextBox 1261"/>
          <p:cNvSpPr txBox="1"/>
          <p:nvPr/>
        </p:nvSpPr>
        <p:spPr>
          <a:xfrm>
            <a:off x="1679539" y="341276"/>
            <a:ext cx="349776" cy="461665"/>
          </a:xfrm>
          <a:prstGeom prst="rect">
            <a:avLst/>
          </a:prstGeom>
          <a:noFill/>
        </p:spPr>
        <p:txBody>
          <a:bodyPr wrap="none" rtlCol="0">
            <a:spAutoFit/>
          </a:bodyPr>
          <a:lstStyle/>
          <a:p>
            <a:r>
              <a:rPr lang="en-US" sz="2400" dirty="0">
                <a:solidFill>
                  <a:srgbClr val="0070C0"/>
                </a:solidFill>
                <a:latin typeface="Calibri Light" panose="020F0302020204030204" pitchFamily="34" charset="0"/>
                <a:cs typeface="Calibri Light" panose="020F0302020204030204" pitchFamily="34" charset="0"/>
              </a:rPr>
              <a:t>C</a:t>
            </a:r>
          </a:p>
        </p:txBody>
      </p:sp>
      <p:sp>
        <p:nvSpPr>
          <p:cNvPr id="1263" name="TextBox 1262"/>
          <p:cNvSpPr txBox="1"/>
          <p:nvPr/>
        </p:nvSpPr>
        <p:spPr>
          <a:xfrm>
            <a:off x="5948409" y="543389"/>
            <a:ext cx="357790" cy="461665"/>
          </a:xfrm>
          <a:prstGeom prst="rect">
            <a:avLst/>
          </a:prstGeom>
          <a:noFill/>
        </p:spPr>
        <p:txBody>
          <a:bodyPr wrap="none" rtlCol="0">
            <a:spAutoFit/>
          </a:bodyPr>
          <a:lstStyle/>
          <a:p>
            <a:r>
              <a:rPr lang="en-US" sz="2400" dirty="0">
                <a:solidFill>
                  <a:srgbClr val="7030A0"/>
                </a:solidFill>
                <a:latin typeface="Calibri Light" panose="020F0302020204030204" pitchFamily="34" charset="0"/>
                <a:cs typeface="Calibri Light" panose="020F0302020204030204" pitchFamily="34" charset="0"/>
              </a:rPr>
              <a:t>A</a:t>
            </a:r>
          </a:p>
        </p:txBody>
      </p:sp>
      <p:sp>
        <p:nvSpPr>
          <p:cNvPr id="1264" name="TextBox 1263"/>
          <p:cNvSpPr txBox="1"/>
          <p:nvPr/>
        </p:nvSpPr>
        <p:spPr>
          <a:xfrm>
            <a:off x="5948407" y="2517549"/>
            <a:ext cx="349776" cy="461665"/>
          </a:xfrm>
          <a:prstGeom prst="rect">
            <a:avLst/>
          </a:prstGeom>
          <a:noFill/>
        </p:spPr>
        <p:txBody>
          <a:bodyPr wrap="none" rtlCol="0">
            <a:spAutoFit/>
          </a:bodyPr>
          <a:lstStyle/>
          <a:p>
            <a:r>
              <a:rPr lang="en-US" sz="2400" dirty="0">
                <a:solidFill>
                  <a:srgbClr val="ED7D31"/>
                </a:solidFill>
                <a:latin typeface="Calibri Light" panose="020F0302020204030204" pitchFamily="34" charset="0"/>
                <a:cs typeface="Calibri Light" panose="020F0302020204030204" pitchFamily="34" charset="0"/>
              </a:rPr>
              <a:t>B</a:t>
            </a:r>
          </a:p>
        </p:txBody>
      </p:sp>
      <p:sp>
        <p:nvSpPr>
          <p:cNvPr id="1265" name="TextBox 1264"/>
          <p:cNvSpPr txBox="1"/>
          <p:nvPr/>
        </p:nvSpPr>
        <p:spPr>
          <a:xfrm>
            <a:off x="5960964" y="4475147"/>
            <a:ext cx="349776" cy="461665"/>
          </a:xfrm>
          <a:prstGeom prst="rect">
            <a:avLst/>
          </a:prstGeom>
          <a:noFill/>
        </p:spPr>
        <p:txBody>
          <a:bodyPr wrap="none" rtlCol="0">
            <a:spAutoFit/>
          </a:bodyPr>
          <a:lstStyle/>
          <a:p>
            <a:r>
              <a:rPr lang="en-US" sz="2400" dirty="0">
                <a:solidFill>
                  <a:srgbClr val="0070C0"/>
                </a:solidFill>
                <a:latin typeface="Calibri Light" panose="020F0302020204030204" pitchFamily="34" charset="0"/>
                <a:cs typeface="Calibri Light" panose="020F0302020204030204" pitchFamily="34" charset="0"/>
              </a:rPr>
              <a:t>C</a:t>
            </a:r>
          </a:p>
        </p:txBody>
      </p:sp>
      <p:cxnSp>
        <p:nvCxnSpPr>
          <p:cNvPr id="1268" name="Straight Connector 1267"/>
          <p:cNvCxnSpPr/>
          <p:nvPr/>
        </p:nvCxnSpPr>
        <p:spPr>
          <a:xfrm>
            <a:off x="7804726" y="4474237"/>
            <a:ext cx="0" cy="1636184"/>
          </a:xfrm>
          <a:prstGeom prst="line">
            <a:avLst/>
          </a:prstGeom>
          <a:ln w="57150">
            <a:solidFill>
              <a:srgbClr val="0070C0">
                <a:alpha val="54902"/>
              </a:srgbClr>
            </a:solidFill>
          </a:ln>
          <a:effectLst/>
        </p:spPr>
        <p:style>
          <a:lnRef idx="2">
            <a:schemeClr val="accent1"/>
          </a:lnRef>
          <a:fillRef idx="0">
            <a:schemeClr val="accent1"/>
          </a:fillRef>
          <a:effectRef idx="1">
            <a:schemeClr val="accent1"/>
          </a:effectRef>
          <a:fontRef idx="minor">
            <a:schemeClr val="tx1"/>
          </a:fontRef>
        </p:style>
      </p:cxnSp>
      <p:cxnSp>
        <p:nvCxnSpPr>
          <p:cNvPr id="1269" name="Straight Connector 1268"/>
          <p:cNvCxnSpPr/>
          <p:nvPr/>
        </p:nvCxnSpPr>
        <p:spPr>
          <a:xfrm flipH="1">
            <a:off x="7452680" y="4918260"/>
            <a:ext cx="3960" cy="1190044"/>
          </a:xfrm>
          <a:prstGeom prst="line">
            <a:avLst/>
          </a:prstGeom>
          <a:ln w="57150">
            <a:solidFill>
              <a:srgbClr val="0070C0">
                <a:alpha val="54902"/>
              </a:srgbClr>
            </a:solidFill>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EBF239CA-E6B5-76F0-3A4B-51D183E14CF0}"/>
              </a:ext>
            </a:extLst>
          </p:cNvPr>
          <p:cNvSpPr txBox="1"/>
          <p:nvPr/>
        </p:nvSpPr>
        <p:spPr>
          <a:xfrm>
            <a:off x="2377585" y="1466202"/>
            <a:ext cx="2552686" cy="830997"/>
          </a:xfrm>
          <a:prstGeom prst="rect">
            <a:avLst/>
          </a:prstGeom>
          <a:noFill/>
          <a:ln>
            <a:solidFill>
              <a:srgbClr val="0070C0"/>
            </a:solidFill>
          </a:ln>
        </p:spPr>
        <p:txBody>
          <a:bodyPr wrap="none" rtlCol="0">
            <a:spAutoFit/>
          </a:bodyPr>
          <a:lstStyle/>
          <a:p>
            <a:r>
              <a:rPr lang="en-DE" sz="1600" dirty="0"/>
              <a:t>Different peak in LC</a:t>
            </a:r>
          </a:p>
          <a:p>
            <a:pPr marL="285750" indent="-285750">
              <a:buFont typeface="Wingdings" pitchFamily="2" charset="2"/>
              <a:buChar char="à"/>
            </a:pPr>
            <a:r>
              <a:rPr lang="en-US" sz="1600" dirty="0">
                <a:sym typeface="Wingdings" pitchFamily="2" charset="2"/>
              </a:rPr>
              <a:t>D</a:t>
            </a:r>
            <a:r>
              <a:rPr lang="en-DE" sz="1600" dirty="0">
                <a:sym typeface="Wingdings" pitchFamily="2" charset="2"/>
              </a:rPr>
              <a:t>ifferent compound</a:t>
            </a:r>
          </a:p>
          <a:p>
            <a:pPr marL="285750" indent="-285750">
              <a:buFont typeface="Wingdings" pitchFamily="2" charset="2"/>
              <a:buChar char="à"/>
            </a:pPr>
            <a:r>
              <a:rPr lang="en-DE" sz="1600" dirty="0">
                <a:sym typeface="Wingdings" pitchFamily="2" charset="2"/>
              </a:rPr>
              <a:t>No structure information</a:t>
            </a:r>
            <a:endParaRPr lang="en-DE" sz="1600" dirty="0"/>
          </a:p>
        </p:txBody>
      </p:sp>
      <p:sp>
        <p:nvSpPr>
          <p:cNvPr id="85" name="TextBox 84">
            <a:extLst>
              <a:ext uri="{FF2B5EF4-FFF2-40B4-BE49-F238E27FC236}">
                <a16:creationId xmlns:a16="http://schemas.microsoft.com/office/drawing/2014/main" id="{2E0F69D9-0A9C-2843-72AF-379FD9359719}"/>
              </a:ext>
            </a:extLst>
          </p:cNvPr>
          <p:cNvSpPr txBox="1"/>
          <p:nvPr/>
        </p:nvSpPr>
        <p:spPr>
          <a:xfrm>
            <a:off x="2808757" y="4350313"/>
            <a:ext cx="2486835" cy="830997"/>
          </a:xfrm>
          <a:prstGeom prst="rect">
            <a:avLst/>
          </a:prstGeom>
          <a:noFill/>
          <a:ln>
            <a:solidFill>
              <a:srgbClr val="FF2F92"/>
            </a:solidFill>
          </a:ln>
        </p:spPr>
        <p:txBody>
          <a:bodyPr wrap="none" rtlCol="0">
            <a:spAutoFit/>
          </a:bodyPr>
          <a:lstStyle/>
          <a:p>
            <a:r>
              <a:rPr lang="en-DE" sz="1600" dirty="0"/>
              <a:t>Different peak sets in MS2</a:t>
            </a:r>
          </a:p>
          <a:p>
            <a:pPr marL="285750" indent="-285750">
              <a:buFont typeface="Wingdings" pitchFamily="2" charset="2"/>
              <a:buChar char="à"/>
            </a:pPr>
            <a:r>
              <a:rPr lang="en-US" sz="1600" dirty="0">
                <a:sym typeface="Wingdings" pitchFamily="2" charset="2"/>
              </a:rPr>
              <a:t>D</a:t>
            </a:r>
            <a:r>
              <a:rPr lang="en-DE" sz="1600" dirty="0">
                <a:sym typeface="Wingdings" pitchFamily="2" charset="2"/>
              </a:rPr>
              <a:t>ifferent compound</a:t>
            </a:r>
          </a:p>
          <a:p>
            <a:pPr marL="285750" indent="-285750">
              <a:buFont typeface="Wingdings" pitchFamily="2" charset="2"/>
              <a:buChar char="à"/>
            </a:pPr>
            <a:r>
              <a:rPr lang="en-DE" sz="1600" dirty="0">
                <a:sym typeface="Wingdings" pitchFamily="2" charset="2"/>
              </a:rPr>
              <a:t>No quantity information</a:t>
            </a:r>
            <a:endParaRPr lang="en-DE" sz="1600" dirty="0"/>
          </a:p>
        </p:txBody>
      </p:sp>
      <p:grpSp>
        <p:nvGrpSpPr>
          <p:cNvPr id="110" name="Group 109">
            <a:extLst>
              <a:ext uri="{FF2B5EF4-FFF2-40B4-BE49-F238E27FC236}">
                <a16:creationId xmlns:a16="http://schemas.microsoft.com/office/drawing/2014/main" id="{2DA4A6F9-718D-B2B8-C899-2F242948C4C4}"/>
              </a:ext>
            </a:extLst>
          </p:cNvPr>
          <p:cNvGrpSpPr/>
          <p:nvPr/>
        </p:nvGrpSpPr>
        <p:grpSpPr>
          <a:xfrm>
            <a:off x="2122246" y="2415553"/>
            <a:ext cx="3519682" cy="1844595"/>
            <a:chOff x="2122246" y="2415553"/>
            <a:chExt cx="3519682" cy="1844595"/>
          </a:xfrm>
        </p:grpSpPr>
        <p:pic>
          <p:nvPicPr>
            <p:cNvPr id="7" name="Picture 4" descr="Vanquish Duo UHPLC-System für LC-MS-Arbeitsabläufe mit inversem Gradienten">
              <a:extLst>
                <a:ext uri="{FF2B5EF4-FFF2-40B4-BE49-F238E27FC236}">
                  <a16:creationId xmlns:a16="http://schemas.microsoft.com/office/drawing/2014/main" id="{A24A932F-8196-7E05-5FF8-F4DF02E5F9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596" t="5926" r="18214" b="5926"/>
            <a:stretch/>
          </p:blipFill>
          <p:spPr bwMode="auto">
            <a:xfrm>
              <a:off x="2679721" y="2415553"/>
              <a:ext cx="1060559" cy="16939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Orbitrap Exploris&amp;trade; 480 eLearning courses">
              <a:extLst>
                <a:ext uri="{FF2B5EF4-FFF2-40B4-BE49-F238E27FC236}">
                  <a16:creationId xmlns:a16="http://schemas.microsoft.com/office/drawing/2014/main" id="{35F89546-CBD9-AA21-8954-B9FA806576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847"/>
            <a:stretch/>
          </p:blipFill>
          <p:spPr bwMode="auto">
            <a:xfrm>
              <a:off x="3858411" y="2562506"/>
              <a:ext cx="1404737" cy="1630506"/>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a:extLst>
                <a:ext uri="{FF2B5EF4-FFF2-40B4-BE49-F238E27FC236}">
                  <a16:creationId xmlns:a16="http://schemas.microsoft.com/office/drawing/2014/main" id="{65940D64-F8AC-E0CD-861C-FC59C2C1CF6D}"/>
                </a:ext>
              </a:extLst>
            </p:cNvPr>
            <p:cNvSpPr/>
            <p:nvPr/>
          </p:nvSpPr>
          <p:spPr>
            <a:xfrm>
              <a:off x="5096124" y="3628710"/>
              <a:ext cx="545804" cy="631438"/>
            </a:xfrm>
            <a:prstGeom prst="rightArrow">
              <a:avLst/>
            </a:prstGeom>
            <a:solidFill>
              <a:srgbClr val="FF2F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1" name="Right Arrow 80">
              <a:extLst>
                <a:ext uri="{FF2B5EF4-FFF2-40B4-BE49-F238E27FC236}">
                  <a16:creationId xmlns:a16="http://schemas.microsoft.com/office/drawing/2014/main" id="{913B8BAE-0B4D-C399-A1EE-4439AB699E8A}"/>
                </a:ext>
              </a:extLst>
            </p:cNvPr>
            <p:cNvSpPr/>
            <p:nvPr/>
          </p:nvSpPr>
          <p:spPr>
            <a:xfrm flipH="1">
              <a:off x="2122246" y="2543494"/>
              <a:ext cx="487634" cy="584775"/>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TextBox 8">
              <a:extLst>
                <a:ext uri="{FF2B5EF4-FFF2-40B4-BE49-F238E27FC236}">
                  <a16:creationId xmlns:a16="http://schemas.microsoft.com/office/drawing/2014/main" id="{E10DE239-7D6C-5D85-5211-3BE5CA5F3832}"/>
                </a:ext>
              </a:extLst>
            </p:cNvPr>
            <p:cNvSpPr txBox="1"/>
            <p:nvPr/>
          </p:nvSpPr>
          <p:spPr>
            <a:xfrm>
              <a:off x="2181979" y="2648498"/>
              <a:ext cx="403380" cy="369332"/>
            </a:xfrm>
            <a:prstGeom prst="rect">
              <a:avLst/>
            </a:prstGeom>
            <a:noFill/>
          </p:spPr>
          <p:txBody>
            <a:bodyPr wrap="none" rtlCol="0">
              <a:spAutoFit/>
            </a:bodyPr>
            <a:lstStyle/>
            <a:p>
              <a:r>
                <a:rPr lang="en-DE" dirty="0">
                  <a:solidFill>
                    <a:schemeClr val="bg1"/>
                  </a:solidFill>
                </a:rPr>
                <a:t>LC</a:t>
              </a:r>
            </a:p>
          </p:txBody>
        </p:sp>
        <p:sp>
          <p:nvSpPr>
            <p:cNvPr id="13" name="TextBox 12">
              <a:extLst>
                <a:ext uri="{FF2B5EF4-FFF2-40B4-BE49-F238E27FC236}">
                  <a16:creationId xmlns:a16="http://schemas.microsoft.com/office/drawing/2014/main" id="{EE574927-B462-17C7-5988-F24F167FE0FE}"/>
                </a:ext>
              </a:extLst>
            </p:cNvPr>
            <p:cNvSpPr txBox="1"/>
            <p:nvPr/>
          </p:nvSpPr>
          <p:spPr>
            <a:xfrm>
              <a:off x="5083439" y="3754197"/>
              <a:ext cx="487634" cy="369332"/>
            </a:xfrm>
            <a:prstGeom prst="rect">
              <a:avLst/>
            </a:prstGeom>
            <a:noFill/>
          </p:spPr>
          <p:txBody>
            <a:bodyPr wrap="none" rtlCol="0">
              <a:spAutoFit/>
            </a:bodyPr>
            <a:lstStyle/>
            <a:p>
              <a:r>
                <a:rPr lang="en-DE" dirty="0">
                  <a:solidFill>
                    <a:schemeClr val="bg1"/>
                  </a:solidFill>
                </a:rPr>
                <a:t>MS</a:t>
              </a:r>
            </a:p>
          </p:txBody>
        </p:sp>
      </p:grpSp>
      <p:sp>
        <p:nvSpPr>
          <p:cNvPr id="89" name="TextBox 88">
            <a:extLst>
              <a:ext uri="{FF2B5EF4-FFF2-40B4-BE49-F238E27FC236}">
                <a16:creationId xmlns:a16="http://schemas.microsoft.com/office/drawing/2014/main" id="{EFD4ED9D-0FAC-B13F-F194-E66BAB572409}"/>
              </a:ext>
            </a:extLst>
          </p:cNvPr>
          <p:cNvSpPr txBox="1"/>
          <p:nvPr/>
        </p:nvSpPr>
        <p:spPr>
          <a:xfrm>
            <a:off x="8516770" y="297648"/>
            <a:ext cx="1383264" cy="369332"/>
          </a:xfrm>
          <a:prstGeom prst="rect">
            <a:avLst/>
          </a:prstGeom>
          <a:noFill/>
        </p:spPr>
        <p:txBody>
          <a:bodyPr wrap="none" rtlCol="0">
            <a:spAutoFit/>
          </a:bodyPr>
          <a:lstStyle/>
          <a:p>
            <a:r>
              <a:rPr lang="en-US" b="0" i="0" dirty="0">
                <a:effectLst/>
                <a:highlight>
                  <a:srgbClr val="FFFFFF"/>
                </a:highlight>
                <a:cs typeface="Arial" panose="020B0604020202020204" pitchFamily="34" charset="0"/>
              </a:rPr>
              <a:t>C</a:t>
            </a:r>
            <a:r>
              <a:rPr lang="en-US" b="0" i="0" baseline="-25000" dirty="0">
                <a:effectLst/>
                <a:highlight>
                  <a:srgbClr val="FFFFFF"/>
                </a:highlight>
                <a:cs typeface="Arial" panose="020B0604020202020204" pitchFamily="34" charset="0"/>
              </a:rPr>
              <a:t>45</a:t>
            </a:r>
            <a:r>
              <a:rPr lang="en-US" b="0" i="0" dirty="0">
                <a:effectLst/>
                <a:highlight>
                  <a:srgbClr val="FFFFFF"/>
                </a:highlight>
                <a:cs typeface="Arial" panose="020B0604020202020204" pitchFamily="34" charset="0"/>
              </a:rPr>
              <a:t>H</a:t>
            </a:r>
            <a:r>
              <a:rPr lang="en-US" b="0" i="0" baseline="-25000" dirty="0">
                <a:effectLst/>
                <a:highlight>
                  <a:srgbClr val="FFFFFF"/>
                </a:highlight>
                <a:cs typeface="Arial" panose="020B0604020202020204" pitchFamily="34" charset="0"/>
              </a:rPr>
              <a:t>79</a:t>
            </a:r>
            <a:r>
              <a:rPr lang="en-US" b="0" i="0" dirty="0">
                <a:effectLst/>
                <a:highlight>
                  <a:srgbClr val="FFFFFF"/>
                </a:highlight>
                <a:cs typeface="Arial" panose="020B0604020202020204" pitchFamily="34" charset="0"/>
              </a:rPr>
              <a:t>NO</a:t>
            </a:r>
            <a:r>
              <a:rPr lang="en-US" b="0" i="0" baseline="-25000" dirty="0">
                <a:effectLst/>
                <a:highlight>
                  <a:srgbClr val="FFFFFF"/>
                </a:highlight>
                <a:cs typeface="Arial" panose="020B0604020202020204" pitchFamily="34" charset="0"/>
              </a:rPr>
              <a:t>10</a:t>
            </a:r>
            <a:r>
              <a:rPr lang="en-US" b="0" i="0" dirty="0">
                <a:effectLst/>
                <a:highlight>
                  <a:srgbClr val="FFFFFF"/>
                </a:highlight>
                <a:cs typeface="Arial" panose="020B0604020202020204" pitchFamily="34" charset="0"/>
              </a:rPr>
              <a:t>P</a:t>
            </a:r>
            <a:r>
              <a:rPr lang="en-US" b="0" i="0" baseline="30000" dirty="0">
                <a:effectLst/>
                <a:highlight>
                  <a:srgbClr val="FFFFFF"/>
                </a:highlight>
                <a:cs typeface="Arial" panose="020B0604020202020204" pitchFamily="34" charset="0"/>
              </a:rPr>
              <a:t>-</a:t>
            </a:r>
            <a:endParaRPr lang="en-DE" baseline="30000" dirty="0">
              <a:cs typeface="Arial" panose="020B0604020202020204" pitchFamily="34" charset="0"/>
            </a:endParaRPr>
          </a:p>
        </p:txBody>
      </p:sp>
      <p:sp>
        <p:nvSpPr>
          <p:cNvPr id="91" name="TextBox 90">
            <a:extLst>
              <a:ext uri="{FF2B5EF4-FFF2-40B4-BE49-F238E27FC236}">
                <a16:creationId xmlns:a16="http://schemas.microsoft.com/office/drawing/2014/main" id="{40D2D0E6-7346-9096-F054-F65339B8DFE7}"/>
              </a:ext>
            </a:extLst>
          </p:cNvPr>
          <p:cNvSpPr txBox="1"/>
          <p:nvPr/>
        </p:nvSpPr>
        <p:spPr>
          <a:xfrm>
            <a:off x="8516770" y="2379049"/>
            <a:ext cx="1383264" cy="369332"/>
          </a:xfrm>
          <a:prstGeom prst="rect">
            <a:avLst/>
          </a:prstGeom>
          <a:noFill/>
        </p:spPr>
        <p:txBody>
          <a:bodyPr wrap="none" rtlCol="0">
            <a:spAutoFit/>
          </a:bodyPr>
          <a:lstStyle/>
          <a:p>
            <a:r>
              <a:rPr lang="en-US" b="0" i="0" dirty="0">
                <a:effectLst/>
                <a:highlight>
                  <a:srgbClr val="FFFFFF"/>
                </a:highlight>
                <a:cs typeface="Arial" panose="020B0604020202020204" pitchFamily="34" charset="0"/>
              </a:rPr>
              <a:t>C</a:t>
            </a:r>
            <a:r>
              <a:rPr lang="en-US" b="0" i="0" baseline="-25000" dirty="0">
                <a:effectLst/>
                <a:highlight>
                  <a:srgbClr val="FFFFFF"/>
                </a:highlight>
                <a:cs typeface="Arial" panose="020B0604020202020204" pitchFamily="34" charset="0"/>
              </a:rPr>
              <a:t>45</a:t>
            </a:r>
            <a:r>
              <a:rPr lang="en-US" b="0" i="0" dirty="0">
                <a:effectLst/>
                <a:highlight>
                  <a:srgbClr val="FFFFFF"/>
                </a:highlight>
                <a:cs typeface="Arial" panose="020B0604020202020204" pitchFamily="34" charset="0"/>
              </a:rPr>
              <a:t>H</a:t>
            </a:r>
            <a:r>
              <a:rPr lang="en-US" b="0" i="0" baseline="-25000" dirty="0">
                <a:effectLst/>
                <a:highlight>
                  <a:srgbClr val="FFFFFF"/>
                </a:highlight>
                <a:cs typeface="Arial" panose="020B0604020202020204" pitchFamily="34" charset="0"/>
              </a:rPr>
              <a:t>79</a:t>
            </a:r>
            <a:r>
              <a:rPr lang="en-US" b="0" i="0" dirty="0">
                <a:effectLst/>
                <a:highlight>
                  <a:srgbClr val="FFFFFF"/>
                </a:highlight>
                <a:cs typeface="Arial" panose="020B0604020202020204" pitchFamily="34" charset="0"/>
              </a:rPr>
              <a:t>NO</a:t>
            </a:r>
            <a:r>
              <a:rPr lang="en-US" b="0" i="0" baseline="-25000" dirty="0">
                <a:effectLst/>
                <a:highlight>
                  <a:srgbClr val="FFFFFF"/>
                </a:highlight>
                <a:cs typeface="Arial" panose="020B0604020202020204" pitchFamily="34" charset="0"/>
              </a:rPr>
              <a:t>10</a:t>
            </a:r>
            <a:r>
              <a:rPr lang="en-US" b="0" i="0" dirty="0">
                <a:effectLst/>
                <a:highlight>
                  <a:srgbClr val="FFFFFF"/>
                </a:highlight>
                <a:cs typeface="Arial" panose="020B0604020202020204" pitchFamily="34" charset="0"/>
              </a:rPr>
              <a:t>P</a:t>
            </a:r>
            <a:r>
              <a:rPr lang="en-US" b="0" i="0" baseline="30000" dirty="0">
                <a:effectLst/>
                <a:highlight>
                  <a:srgbClr val="FFFFFF"/>
                </a:highlight>
                <a:cs typeface="Arial" panose="020B0604020202020204" pitchFamily="34" charset="0"/>
              </a:rPr>
              <a:t>-</a:t>
            </a:r>
            <a:endParaRPr lang="en-DE" baseline="30000" dirty="0">
              <a:cs typeface="Arial" panose="020B0604020202020204" pitchFamily="34" charset="0"/>
            </a:endParaRPr>
          </a:p>
        </p:txBody>
      </p:sp>
      <p:sp>
        <p:nvSpPr>
          <p:cNvPr id="93" name="TextBox 92">
            <a:extLst>
              <a:ext uri="{FF2B5EF4-FFF2-40B4-BE49-F238E27FC236}">
                <a16:creationId xmlns:a16="http://schemas.microsoft.com/office/drawing/2014/main" id="{DD515C3B-0CE4-817A-48A0-7A607F1893C8}"/>
              </a:ext>
            </a:extLst>
          </p:cNvPr>
          <p:cNvSpPr txBox="1"/>
          <p:nvPr/>
        </p:nvSpPr>
        <p:spPr>
          <a:xfrm>
            <a:off x="8568462" y="4413927"/>
            <a:ext cx="1383264" cy="369332"/>
          </a:xfrm>
          <a:prstGeom prst="rect">
            <a:avLst/>
          </a:prstGeom>
          <a:noFill/>
        </p:spPr>
        <p:txBody>
          <a:bodyPr wrap="none" rtlCol="0">
            <a:spAutoFit/>
          </a:bodyPr>
          <a:lstStyle/>
          <a:p>
            <a:r>
              <a:rPr lang="en-US" b="0" i="0" dirty="0">
                <a:effectLst/>
                <a:highlight>
                  <a:srgbClr val="FFFFFF"/>
                </a:highlight>
                <a:cs typeface="Arial" panose="020B0604020202020204" pitchFamily="34" charset="0"/>
              </a:rPr>
              <a:t>C</a:t>
            </a:r>
            <a:r>
              <a:rPr lang="en-US" b="0" i="0" baseline="-25000" dirty="0">
                <a:effectLst/>
                <a:highlight>
                  <a:srgbClr val="FFFFFF"/>
                </a:highlight>
                <a:cs typeface="Arial" panose="020B0604020202020204" pitchFamily="34" charset="0"/>
              </a:rPr>
              <a:t>45</a:t>
            </a:r>
            <a:r>
              <a:rPr lang="en-US" b="0" i="0" dirty="0">
                <a:effectLst/>
                <a:highlight>
                  <a:srgbClr val="FFFFFF"/>
                </a:highlight>
                <a:cs typeface="Arial" panose="020B0604020202020204" pitchFamily="34" charset="0"/>
              </a:rPr>
              <a:t>H</a:t>
            </a:r>
            <a:r>
              <a:rPr lang="en-US" b="0" i="0" baseline="-25000" dirty="0">
                <a:effectLst/>
                <a:highlight>
                  <a:srgbClr val="FFFFFF"/>
                </a:highlight>
                <a:cs typeface="Arial" panose="020B0604020202020204" pitchFamily="34" charset="0"/>
              </a:rPr>
              <a:t>79</a:t>
            </a:r>
            <a:r>
              <a:rPr lang="en-US" b="0" i="0" dirty="0">
                <a:effectLst/>
                <a:highlight>
                  <a:srgbClr val="FFFFFF"/>
                </a:highlight>
                <a:cs typeface="Arial" panose="020B0604020202020204" pitchFamily="34" charset="0"/>
              </a:rPr>
              <a:t>NO</a:t>
            </a:r>
            <a:r>
              <a:rPr lang="en-US" b="0" i="0" baseline="-25000" dirty="0">
                <a:effectLst/>
                <a:highlight>
                  <a:srgbClr val="FFFFFF"/>
                </a:highlight>
                <a:cs typeface="Arial" panose="020B0604020202020204" pitchFamily="34" charset="0"/>
              </a:rPr>
              <a:t>10</a:t>
            </a:r>
            <a:r>
              <a:rPr lang="en-US" b="0" i="0" dirty="0">
                <a:effectLst/>
                <a:highlight>
                  <a:srgbClr val="FFFFFF"/>
                </a:highlight>
                <a:cs typeface="Arial" panose="020B0604020202020204" pitchFamily="34" charset="0"/>
              </a:rPr>
              <a:t>P</a:t>
            </a:r>
            <a:r>
              <a:rPr lang="en-US" b="0" i="0" baseline="30000" dirty="0">
                <a:effectLst/>
                <a:highlight>
                  <a:srgbClr val="FFFFFF"/>
                </a:highlight>
                <a:cs typeface="Arial" panose="020B0604020202020204" pitchFamily="34" charset="0"/>
              </a:rPr>
              <a:t>-</a:t>
            </a:r>
            <a:endParaRPr lang="en-DE" baseline="30000" dirty="0">
              <a:cs typeface="Arial" panose="020B0604020202020204" pitchFamily="34" charset="0"/>
            </a:endParaRPr>
          </a:p>
        </p:txBody>
      </p:sp>
      <p:sp>
        <p:nvSpPr>
          <p:cNvPr id="97" name="TextBox 96">
            <a:extLst>
              <a:ext uri="{FF2B5EF4-FFF2-40B4-BE49-F238E27FC236}">
                <a16:creationId xmlns:a16="http://schemas.microsoft.com/office/drawing/2014/main" id="{936B8E40-C7CB-0FD2-ADD0-9C33246C29BC}"/>
              </a:ext>
            </a:extLst>
          </p:cNvPr>
          <p:cNvSpPr txBox="1"/>
          <p:nvPr/>
        </p:nvSpPr>
        <p:spPr>
          <a:xfrm>
            <a:off x="2232901" y="919223"/>
            <a:ext cx="1383264" cy="369332"/>
          </a:xfrm>
          <a:prstGeom prst="rect">
            <a:avLst/>
          </a:prstGeom>
          <a:noFill/>
        </p:spPr>
        <p:txBody>
          <a:bodyPr wrap="none" rtlCol="0">
            <a:spAutoFit/>
          </a:bodyPr>
          <a:lstStyle/>
          <a:p>
            <a:r>
              <a:rPr lang="en-US" b="0" i="0" dirty="0">
                <a:effectLst/>
                <a:highlight>
                  <a:srgbClr val="FFFFFF"/>
                </a:highlight>
                <a:cs typeface="Arial" panose="020B0604020202020204" pitchFamily="34" charset="0"/>
              </a:rPr>
              <a:t>C</a:t>
            </a:r>
            <a:r>
              <a:rPr lang="en-US" b="0" i="0" baseline="-25000" dirty="0">
                <a:effectLst/>
                <a:highlight>
                  <a:srgbClr val="FFFFFF"/>
                </a:highlight>
                <a:cs typeface="Arial" panose="020B0604020202020204" pitchFamily="34" charset="0"/>
              </a:rPr>
              <a:t>45</a:t>
            </a:r>
            <a:r>
              <a:rPr lang="en-US" b="0" i="0" dirty="0">
                <a:effectLst/>
                <a:highlight>
                  <a:srgbClr val="FFFFFF"/>
                </a:highlight>
                <a:cs typeface="Arial" panose="020B0604020202020204" pitchFamily="34" charset="0"/>
              </a:rPr>
              <a:t>H</a:t>
            </a:r>
            <a:r>
              <a:rPr lang="en-US" b="0" i="0" baseline="-25000" dirty="0">
                <a:effectLst/>
                <a:highlight>
                  <a:srgbClr val="FFFFFF"/>
                </a:highlight>
                <a:cs typeface="Arial" panose="020B0604020202020204" pitchFamily="34" charset="0"/>
              </a:rPr>
              <a:t>79</a:t>
            </a:r>
            <a:r>
              <a:rPr lang="en-US" b="0" i="0" dirty="0">
                <a:effectLst/>
                <a:highlight>
                  <a:srgbClr val="FFFFFF"/>
                </a:highlight>
                <a:cs typeface="Arial" panose="020B0604020202020204" pitchFamily="34" charset="0"/>
              </a:rPr>
              <a:t>NO</a:t>
            </a:r>
            <a:r>
              <a:rPr lang="en-US" b="0" i="0" baseline="-25000" dirty="0">
                <a:effectLst/>
                <a:highlight>
                  <a:srgbClr val="FFFFFF"/>
                </a:highlight>
                <a:cs typeface="Arial" panose="020B0604020202020204" pitchFamily="34" charset="0"/>
              </a:rPr>
              <a:t>10</a:t>
            </a:r>
            <a:r>
              <a:rPr lang="en-US" b="0" i="0" dirty="0">
                <a:effectLst/>
                <a:highlight>
                  <a:srgbClr val="FFFFFF"/>
                </a:highlight>
                <a:cs typeface="Arial" panose="020B0604020202020204" pitchFamily="34" charset="0"/>
              </a:rPr>
              <a:t>P</a:t>
            </a:r>
            <a:r>
              <a:rPr lang="en-US" b="0" i="0" baseline="30000" dirty="0">
                <a:effectLst/>
                <a:highlight>
                  <a:srgbClr val="FFFFFF"/>
                </a:highlight>
                <a:cs typeface="Arial" panose="020B0604020202020204" pitchFamily="34" charset="0"/>
              </a:rPr>
              <a:t>-</a:t>
            </a:r>
            <a:endParaRPr lang="en-DE" baseline="30000" dirty="0">
              <a:cs typeface="Arial" panose="020B0604020202020204" pitchFamily="34" charset="0"/>
            </a:endParaRPr>
          </a:p>
        </p:txBody>
      </p:sp>
      <p:sp>
        <p:nvSpPr>
          <p:cNvPr id="3" name="Rectangle 1233">
            <a:extLst>
              <a:ext uri="{FF2B5EF4-FFF2-40B4-BE49-F238E27FC236}">
                <a16:creationId xmlns:a16="http://schemas.microsoft.com/office/drawing/2014/main" id="{89476E41-98D7-6568-FFE6-E1C6AB7FCD57}"/>
              </a:ext>
            </a:extLst>
          </p:cNvPr>
          <p:cNvSpPr>
            <a:spLocks noChangeArrowheads="1"/>
          </p:cNvSpPr>
          <p:nvPr/>
        </p:nvSpPr>
        <p:spPr bwMode="auto">
          <a:xfrm>
            <a:off x="2303737" y="711992"/>
            <a:ext cx="12663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1600" b="1" dirty="0">
                <a:solidFill>
                  <a:srgbClr val="000000"/>
                </a:solidFill>
                <a:latin typeface="Calibri Light" panose="020F0302020204030204" pitchFamily="34" charset="0"/>
                <a:cs typeface="Calibri Light" panose="020F0302020204030204" pitchFamily="34" charset="0"/>
              </a:rPr>
              <a:t>XIC m/z 824.54 </a:t>
            </a:r>
            <a:endParaRPr lang="en-US" altLang="en-US" sz="6000" b="1" dirty="0">
              <a:latin typeface="Calibri Light" panose="020F0302020204030204" pitchFamily="34" charset="0"/>
              <a:cs typeface="Calibri Light" panose="020F0302020204030204" pitchFamily="34" charset="0"/>
            </a:endParaRPr>
          </a:p>
        </p:txBody>
      </p:sp>
      <p:sp>
        <p:nvSpPr>
          <p:cNvPr id="107" name="TextBox 106">
            <a:extLst>
              <a:ext uri="{FF2B5EF4-FFF2-40B4-BE49-F238E27FC236}">
                <a16:creationId xmlns:a16="http://schemas.microsoft.com/office/drawing/2014/main" id="{BF99CD89-DCC6-9C83-132D-A946452E1435}"/>
              </a:ext>
            </a:extLst>
          </p:cNvPr>
          <p:cNvSpPr txBox="1"/>
          <p:nvPr/>
        </p:nvSpPr>
        <p:spPr>
          <a:xfrm>
            <a:off x="2122246" y="3182859"/>
            <a:ext cx="4052391" cy="400110"/>
          </a:xfrm>
          <a:prstGeom prst="rect">
            <a:avLst/>
          </a:prstGeom>
          <a:solidFill>
            <a:srgbClr val="00B050"/>
          </a:solidFill>
        </p:spPr>
        <p:txBody>
          <a:bodyPr wrap="none" rtlCol="0">
            <a:spAutoFit/>
          </a:bodyPr>
          <a:lstStyle/>
          <a:p>
            <a:r>
              <a:rPr lang="en-DE" sz="2000" dirty="0">
                <a:solidFill>
                  <a:schemeClr val="bg1"/>
                </a:solidFill>
              </a:rPr>
              <a:t>LC-MS </a:t>
            </a:r>
            <a:r>
              <a:rPr lang="en-DE" sz="2000" dirty="0">
                <a:solidFill>
                  <a:schemeClr val="bg1"/>
                </a:solidFill>
                <a:sym typeface="Wingdings" pitchFamily="2" charset="2"/>
              </a:rPr>
              <a:t>peaks  Quantify </a:t>
            </a:r>
            <a:r>
              <a:rPr lang="en-US" sz="2000" dirty="0">
                <a:solidFill>
                  <a:schemeClr val="bg1"/>
                </a:solidFill>
                <a:sym typeface="Wingdings" pitchFamily="2" charset="2"/>
              </a:rPr>
              <a:t>compounds</a:t>
            </a:r>
            <a:endParaRPr lang="en-DE" sz="2000" dirty="0">
              <a:solidFill>
                <a:schemeClr val="bg1"/>
              </a:solidFill>
            </a:endParaRPr>
          </a:p>
        </p:txBody>
      </p:sp>
      <p:sp>
        <p:nvSpPr>
          <p:cNvPr id="109" name="Title 1">
            <a:extLst>
              <a:ext uri="{FF2B5EF4-FFF2-40B4-BE49-F238E27FC236}">
                <a16:creationId xmlns:a16="http://schemas.microsoft.com/office/drawing/2014/main" id="{95ED80B3-0F38-3F47-867F-46A9C5AED0F0}"/>
              </a:ext>
            </a:extLst>
          </p:cNvPr>
          <p:cNvSpPr>
            <a:spLocks noGrp="1"/>
          </p:cNvSpPr>
          <p:nvPr>
            <p:ph type="title"/>
          </p:nvPr>
        </p:nvSpPr>
        <p:spPr>
          <a:xfrm>
            <a:off x="636263" y="-10013"/>
            <a:ext cx="10972800" cy="524935"/>
          </a:xfrm>
        </p:spPr>
        <p:txBody>
          <a:bodyPr>
            <a:noAutofit/>
          </a:bodyPr>
          <a:lstStyle/>
          <a:p>
            <a:r>
              <a:rPr lang="en-DE" sz="2800" dirty="0"/>
              <a:t>LC-MS peaks for isomer detection</a:t>
            </a:r>
          </a:p>
        </p:txBody>
      </p:sp>
      <p:sp>
        <p:nvSpPr>
          <p:cNvPr id="4" name="Rectangle 3">
            <a:extLst>
              <a:ext uri="{FF2B5EF4-FFF2-40B4-BE49-F238E27FC236}">
                <a16:creationId xmlns:a16="http://schemas.microsoft.com/office/drawing/2014/main" id="{3B09FFAC-6B7C-2CBB-356C-10752EA70E58}"/>
              </a:ext>
            </a:extLst>
          </p:cNvPr>
          <p:cNvSpPr/>
          <p:nvPr/>
        </p:nvSpPr>
        <p:spPr>
          <a:xfrm>
            <a:off x="2232901" y="675394"/>
            <a:ext cx="1424699" cy="2828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567321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a:extLst>
              <a:ext uri="{FF2B5EF4-FFF2-40B4-BE49-F238E27FC236}">
                <a16:creationId xmlns:a16="http://schemas.microsoft.com/office/drawing/2014/main" id="{831C5006-E8B7-AA45-ED2E-948512EE4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9593" y="1097438"/>
            <a:ext cx="4731224" cy="1105103"/>
          </a:xfrm>
          <a:prstGeom prst="rect">
            <a:avLst/>
          </a:prstGeom>
        </p:spPr>
      </p:pic>
      <p:pic>
        <p:nvPicPr>
          <p:cNvPr id="118" name="Picture 117">
            <a:extLst>
              <a:ext uri="{FF2B5EF4-FFF2-40B4-BE49-F238E27FC236}">
                <a16:creationId xmlns:a16="http://schemas.microsoft.com/office/drawing/2014/main" id="{7430C463-D6A8-C2A9-2CB8-2D60372B1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0448" y="4233146"/>
            <a:ext cx="4731225" cy="1177059"/>
          </a:xfrm>
          <a:prstGeom prst="rect">
            <a:avLst/>
          </a:prstGeom>
        </p:spPr>
      </p:pic>
      <p:pic>
        <p:nvPicPr>
          <p:cNvPr id="129" name="Picture 128">
            <a:extLst>
              <a:ext uri="{FF2B5EF4-FFF2-40B4-BE49-F238E27FC236}">
                <a16:creationId xmlns:a16="http://schemas.microsoft.com/office/drawing/2014/main" id="{390D6106-ADAF-D80A-3453-0405D0D675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8176" y="2634001"/>
            <a:ext cx="4731224" cy="1105103"/>
          </a:xfrm>
          <a:prstGeom prst="rect">
            <a:avLst/>
          </a:prstGeom>
        </p:spPr>
      </p:pic>
      <p:sp>
        <p:nvSpPr>
          <p:cNvPr id="1260" name="TextBox 1259"/>
          <p:cNvSpPr txBox="1"/>
          <p:nvPr/>
        </p:nvSpPr>
        <p:spPr>
          <a:xfrm>
            <a:off x="1112065" y="5103287"/>
            <a:ext cx="357790" cy="461665"/>
          </a:xfrm>
          <a:prstGeom prst="rect">
            <a:avLst/>
          </a:prstGeom>
          <a:noFill/>
        </p:spPr>
        <p:txBody>
          <a:bodyPr wrap="none" rtlCol="0">
            <a:spAutoFit/>
          </a:bodyPr>
          <a:lstStyle/>
          <a:p>
            <a:r>
              <a:rPr lang="en-US" sz="2400" dirty="0">
                <a:solidFill>
                  <a:srgbClr val="7030A0"/>
                </a:solidFill>
                <a:latin typeface="Calibri Light" panose="020F0302020204030204" pitchFamily="34" charset="0"/>
                <a:cs typeface="Calibri Light" panose="020F0302020204030204" pitchFamily="34" charset="0"/>
              </a:rPr>
              <a:t>A</a:t>
            </a:r>
          </a:p>
        </p:txBody>
      </p:sp>
      <p:sp>
        <p:nvSpPr>
          <p:cNvPr id="1251" name="Rectangle 1250"/>
          <p:cNvSpPr/>
          <p:nvPr/>
        </p:nvSpPr>
        <p:spPr>
          <a:xfrm>
            <a:off x="1183573" y="5644413"/>
            <a:ext cx="302977" cy="290765"/>
          </a:xfrm>
          <a:prstGeom prst="rect">
            <a:avLst/>
          </a:prstGeom>
          <a:solidFill>
            <a:srgbClr val="7030A0">
              <a:alpha val="5411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252" name="Rectangle 1251"/>
          <p:cNvSpPr/>
          <p:nvPr/>
        </p:nvSpPr>
        <p:spPr>
          <a:xfrm>
            <a:off x="1486550" y="4518345"/>
            <a:ext cx="307903" cy="1434135"/>
          </a:xfrm>
          <a:prstGeom prst="rect">
            <a:avLst/>
          </a:prstGeom>
          <a:solidFill>
            <a:srgbClr val="ED7D31">
              <a:alpha val="5411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253" name="Rectangle 1252"/>
          <p:cNvSpPr/>
          <p:nvPr/>
        </p:nvSpPr>
        <p:spPr>
          <a:xfrm>
            <a:off x="1789193" y="869013"/>
            <a:ext cx="285749" cy="5074820"/>
          </a:xfrm>
          <a:prstGeom prst="rect">
            <a:avLst/>
          </a:prstGeom>
          <a:solidFill>
            <a:srgbClr val="00B0F0">
              <a:alpha val="5411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6" name="Slide Number Placeholder 5">
            <a:extLst>
              <a:ext uri="{FF2B5EF4-FFF2-40B4-BE49-F238E27FC236}">
                <a16:creationId xmlns:a16="http://schemas.microsoft.com/office/drawing/2014/main" id="{5E500257-4534-45D6-9B72-A8329CE5949F}"/>
              </a:ext>
            </a:extLst>
          </p:cNvPr>
          <p:cNvSpPr>
            <a:spLocks noGrp="1"/>
          </p:cNvSpPr>
          <p:nvPr>
            <p:ph type="sldNum" sz="quarter" idx="4"/>
          </p:nvPr>
        </p:nvSpPr>
        <p:spPr/>
        <p:txBody>
          <a:bodyPr/>
          <a:lstStyle/>
          <a:p>
            <a:pPr>
              <a:defRPr/>
            </a:pPr>
            <a:fld id="{04AD7245-8B54-4DB6-A787-2BC7C149B53C}" type="slidenum">
              <a:rPr lang="de-DE" altLang="de-DE" sz="1333">
                <a:solidFill>
                  <a:srgbClr val="D8413E"/>
                </a:solidFill>
                <a:cs typeface="Arial" panose="020B0604020202020204" pitchFamily="34" charset="0"/>
              </a:rPr>
              <a:pPr>
                <a:defRPr/>
              </a:pPr>
              <a:t>4</a:t>
            </a:fld>
            <a:endParaRPr lang="de-DE" altLang="de-DE" sz="1333" dirty="0">
              <a:solidFill>
                <a:srgbClr val="D8413E"/>
              </a:solidFill>
              <a:cs typeface="Arial" panose="020B0604020202020204" pitchFamily="34" charset="0"/>
            </a:endParaRPr>
          </a:p>
        </p:txBody>
      </p:sp>
      <p:sp>
        <p:nvSpPr>
          <p:cNvPr id="5" name="Rectangle 4">
            <a:extLst>
              <a:ext uri="{FF2B5EF4-FFF2-40B4-BE49-F238E27FC236}">
                <a16:creationId xmlns:a16="http://schemas.microsoft.com/office/drawing/2014/main" id="{D8DD794E-1D2A-4AD0-BD44-F846969E6192}"/>
              </a:ext>
            </a:extLst>
          </p:cNvPr>
          <p:cNvSpPr/>
          <p:nvPr/>
        </p:nvSpPr>
        <p:spPr>
          <a:xfrm>
            <a:off x="486756" y="6470651"/>
            <a:ext cx="9949175" cy="276999"/>
          </a:xfrm>
          <a:prstGeom prst="rect">
            <a:avLst/>
          </a:prstGeom>
        </p:spPr>
        <p:txBody>
          <a:bodyPr wrap="square">
            <a:spAutoFit/>
          </a:bodyPr>
          <a:lstStyle/>
          <a:p>
            <a:r>
              <a:rPr lang="en-US" sz="1200" dirty="0">
                <a:solidFill>
                  <a:schemeClr val="tx1">
                    <a:lumMod val="50000"/>
                    <a:lumOff val="50000"/>
                  </a:schemeClr>
                </a:solidFill>
                <a:latin typeface="Calibri Light" panose="020F0302020204030204" pitchFamily="34" charset="0"/>
              </a:rPr>
              <a:t>Zhixu Ni, Georgia </a:t>
            </a:r>
            <a:r>
              <a:rPr lang="en-US" sz="1200" dirty="0" err="1">
                <a:solidFill>
                  <a:schemeClr val="tx1">
                    <a:lumMod val="50000"/>
                    <a:lumOff val="50000"/>
                  </a:schemeClr>
                </a:solidFill>
                <a:latin typeface="Calibri Light" panose="020F0302020204030204" pitchFamily="34" charset="0"/>
              </a:rPr>
              <a:t>Angelidou</a:t>
            </a:r>
            <a:r>
              <a:rPr lang="en-US" sz="1200" dirty="0">
                <a:solidFill>
                  <a:schemeClr val="tx1">
                    <a:lumMod val="50000"/>
                    <a:lumOff val="50000"/>
                  </a:schemeClr>
                </a:solidFill>
                <a:latin typeface="Calibri Light" panose="020F0302020204030204" pitchFamily="34" charset="0"/>
              </a:rPr>
              <a:t>, Mike Lange, Ralf Hoffmann, Maria </a:t>
            </a:r>
            <a:r>
              <a:rPr lang="en-US" sz="1200" dirty="0" err="1">
                <a:solidFill>
                  <a:schemeClr val="tx1">
                    <a:lumMod val="50000"/>
                    <a:lumOff val="50000"/>
                  </a:schemeClr>
                </a:solidFill>
                <a:latin typeface="Calibri Light" panose="020F0302020204030204" pitchFamily="34" charset="0"/>
              </a:rPr>
              <a:t>Fedorova</a:t>
            </a:r>
            <a:r>
              <a:rPr lang="en-US" sz="1200" dirty="0">
                <a:solidFill>
                  <a:schemeClr val="tx1">
                    <a:lumMod val="50000"/>
                    <a:lumOff val="50000"/>
                  </a:schemeClr>
                </a:solidFill>
                <a:latin typeface="Calibri Light" panose="020F0302020204030204" pitchFamily="34" charset="0"/>
              </a:rPr>
              <a:t>. (2017) Analytical Chemistry, 2017, 89 (17), pp 8800–8807.</a:t>
            </a:r>
          </a:p>
        </p:txBody>
      </p:sp>
      <p:grpSp>
        <p:nvGrpSpPr>
          <p:cNvPr id="983" name="Group 977"/>
          <p:cNvGrpSpPr>
            <a:grpSpLocks noChangeAspect="1"/>
          </p:cNvGrpSpPr>
          <p:nvPr/>
        </p:nvGrpSpPr>
        <p:grpSpPr bwMode="auto">
          <a:xfrm>
            <a:off x="3014" y="686592"/>
            <a:ext cx="3608006" cy="5539319"/>
            <a:chOff x="-5" y="333"/>
            <a:chExt cx="1529" cy="2617"/>
          </a:xfrm>
        </p:grpSpPr>
        <p:grpSp>
          <p:nvGrpSpPr>
            <p:cNvPr id="985" name="Group 1178"/>
            <p:cNvGrpSpPr>
              <a:grpSpLocks/>
            </p:cNvGrpSpPr>
            <p:nvPr/>
          </p:nvGrpSpPr>
          <p:grpSpPr bwMode="auto">
            <a:xfrm>
              <a:off x="111" y="417"/>
              <a:ext cx="1413" cy="2533"/>
              <a:chOff x="111" y="417"/>
              <a:chExt cx="1413" cy="2533"/>
            </a:xfrm>
          </p:grpSpPr>
          <p:sp>
            <p:nvSpPr>
              <p:cNvPr id="1049" name="Line 980"/>
              <p:cNvSpPr>
                <a:spLocks noChangeShapeType="1"/>
              </p:cNvSpPr>
              <p:nvPr/>
            </p:nvSpPr>
            <p:spPr bwMode="auto">
              <a:xfrm>
                <a:off x="194" y="2812"/>
                <a:ext cx="133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0" name="Line 981"/>
              <p:cNvSpPr>
                <a:spLocks noChangeShapeType="1"/>
              </p:cNvSpPr>
              <p:nvPr/>
            </p:nvSpPr>
            <p:spPr bwMode="auto">
              <a:xfrm>
                <a:off x="274"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1" name="Line 982"/>
              <p:cNvSpPr>
                <a:spLocks noChangeShapeType="1"/>
              </p:cNvSpPr>
              <p:nvPr/>
            </p:nvSpPr>
            <p:spPr bwMode="auto">
              <a:xfrm>
                <a:off x="323"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2" name="Line 983"/>
              <p:cNvSpPr>
                <a:spLocks noChangeShapeType="1"/>
              </p:cNvSpPr>
              <p:nvPr/>
            </p:nvSpPr>
            <p:spPr bwMode="auto">
              <a:xfrm>
                <a:off x="375"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3" name="Line 984"/>
              <p:cNvSpPr>
                <a:spLocks noChangeShapeType="1"/>
              </p:cNvSpPr>
              <p:nvPr/>
            </p:nvSpPr>
            <p:spPr bwMode="auto">
              <a:xfrm>
                <a:off x="428"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4" name="Line 985"/>
              <p:cNvSpPr>
                <a:spLocks noChangeShapeType="1"/>
              </p:cNvSpPr>
              <p:nvPr/>
            </p:nvSpPr>
            <p:spPr bwMode="auto">
              <a:xfrm>
                <a:off x="529"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5" name="Line 986"/>
              <p:cNvSpPr>
                <a:spLocks noChangeShapeType="1"/>
              </p:cNvSpPr>
              <p:nvPr/>
            </p:nvSpPr>
            <p:spPr bwMode="auto">
              <a:xfrm>
                <a:off x="578"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6" name="Line 987"/>
              <p:cNvSpPr>
                <a:spLocks noChangeShapeType="1"/>
              </p:cNvSpPr>
              <p:nvPr/>
            </p:nvSpPr>
            <p:spPr bwMode="auto">
              <a:xfrm>
                <a:off x="630"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7" name="Line 988"/>
              <p:cNvSpPr>
                <a:spLocks noChangeShapeType="1"/>
              </p:cNvSpPr>
              <p:nvPr/>
            </p:nvSpPr>
            <p:spPr bwMode="auto">
              <a:xfrm>
                <a:off x="682"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8" name="Line 989"/>
              <p:cNvSpPr>
                <a:spLocks noChangeShapeType="1"/>
              </p:cNvSpPr>
              <p:nvPr/>
            </p:nvSpPr>
            <p:spPr bwMode="auto">
              <a:xfrm>
                <a:off x="784"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59" name="Line 990"/>
              <p:cNvSpPr>
                <a:spLocks noChangeShapeType="1"/>
              </p:cNvSpPr>
              <p:nvPr/>
            </p:nvSpPr>
            <p:spPr bwMode="auto">
              <a:xfrm>
                <a:off x="833"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0" name="Line 991"/>
              <p:cNvSpPr>
                <a:spLocks noChangeShapeType="1"/>
              </p:cNvSpPr>
              <p:nvPr/>
            </p:nvSpPr>
            <p:spPr bwMode="auto">
              <a:xfrm>
                <a:off x="885"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1" name="Line 992"/>
              <p:cNvSpPr>
                <a:spLocks noChangeShapeType="1"/>
              </p:cNvSpPr>
              <p:nvPr/>
            </p:nvSpPr>
            <p:spPr bwMode="auto">
              <a:xfrm>
                <a:off x="934"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2" name="Line 993"/>
              <p:cNvSpPr>
                <a:spLocks noChangeShapeType="1"/>
              </p:cNvSpPr>
              <p:nvPr/>
            </p:nvSpPr>
            <p:spPr bwMode="auto">
              <a:xfrm>
                <a:off x="1038"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3" name="Line 994"/>
              <p:cNvSpPr>
                <a:spLocks noChangeShapeType="1"/>
              </p:cNvSpPr>
              <p:nvPr/>
            </p:nvSpPr>
            <p:spPr bwMode="auto">
              <a:xfrm>
                <a:off x="1088"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4" name="Line 995"/>
              <p:cNvSpPr>
                <a:spLocks noChangeShapeType="1"/>
              </p:cNvSpPr>
              <p:nvPr/>
            </p:nvSpPr>
            <p:spPr bwMode="auto">
              <a:xfrm>
                <a:off x="1140"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5" name="Line 996"/>
              <p:cNvSpPr>
                <a:spLocks noChangeShapeType="1"/>
              </p:cNvSpPr>
              <p:nvPr/>
            </p:nvSpPr>
            <p:spPr bwMode="auto">
              <a:xfrm>
                <a:off x="1189"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6" name="Line 997"/>
              <p:cNvSpPr>
                <a:spLocks noChangeShapeType="1"/>
              </p:cNvSpPr>
              <p:nvPr/>
            </p:nvSpPr>
            <p:spPr bwMode="auto">
              <a:xfrm>
                <a:off x="1293"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7" name="Line 998"/>
              <p:cNvSpPr>
                <a:spLocks noChangeShapeType="1"/>
              </p:cNvSpPr>
              <p:nvPr/>
            </p:nvSpPr>
            <p:spPr bwMode="auto">
              <a:xfrm>
                <a:off x="1342"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8" name="Line 999"/>
              <p:cNvSpPr>
                <a:spLocks noChangeShapeType="1"/>
              </p:cNvSpPr>
              <p:nvPr/>
            </p:nvSpPr>
            <p:spPr bwMode="auto">
              <a:xfrm>
                <a:off x="1395"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69" name="Line 1000"/>
              <p:cNvSpPr>
                <a:spLocks noChangeShapeType="1"/>
              </p:cNvSpPr>
              <p:nvPr/>
            </p:nvSpPr>
            <p:spPr bwMode="auto">
              <a:xfrm>
                <a:off x="1444" y="2812"/>
                <a:ext cx="0" cy="1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0" name="Line 1001"/>
              <p:cNvSpPr>
                <a:spLocks noChangeShapeType="1"/>
              </p:cNvSpPr>
              <p:nvPr/>
            </p:nvSpPr>
            <p:spPr bwMode="auto">
              <a:xfrm>
                <a:off x="19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1" name="Line 1002"/>
              <p:cNvSpPr>
                <a:spLocks noChangeShapeType="1"/>
              </p:cNvSpPr>
              <p:nvPr/>
            </p:nvSpPr>
            <p:spPr bwMode="auto">
              <a:xfrm>
                <a:off x="21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2" name="Line 1003"/>
              <p:cNvSpPr>
                <a:spLocks noChangeShapeType="1"/>
              </p:cNvSpPr>
              <p:nvPr/>
            </p:nvSpPr>
            <p:spPr bwMode="auto">
              <a:xfrm>
                <a:off x="23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3" name="Line 1004"/>
              <p:cNvSpPr>
                <a:spLocks noChangeShapeType="1"/>
              </p:cNvSpPr>
              <p:nvPr/>
            </p:nvSpPr>
            <p:spPr bwMode="auto">
              <a:xfrm>
                <a:off x="25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4" name="Line 1005"/>
              <p:cNvSpPr>
                <a:spLocks noChangeShapeType="1"/>
              </p:cNvSpPr>
              <p:nvPr/>
            </p:nvSpPr>
            <p:spPr bwMode="auto">
              <a:xfrm>
                <a:off x="26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5" name="Line 1006"/>
              <p:cNvSpPr>
                <a:spLocks noChangeShapeType="1"/>
              </p:cNvSpPr>
              <p:nvPr/>
            </p:nvSpPr>
            <p:spPr bwMode="auto">
              <a:xfrm>
                <a:off x="28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6" name="Line 1007"/>
              <p:cNvSpPr>
                <a:spLocks noChangeShapeType="1"/>
              </p:cNvSpPr>
              <p:nvPr/>
            </p:nvSpPr>
            <p:spPr bwMode="auto">
              <a:xfrm>
                <a:off x="29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7" name="Line 1008"/>
              <p:cNvSpPr>
                <a:spLocks noChangeShapeType="1"/>
              </p:cNvSpPr>
              <p:nvPr/>
            </p:nvSpPr>
            <p:spPr bwMode="auto">
              <a:xfrm>
                <a:off x="31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8" name="Line 1009"/>
              <p:cNvSpPr>
                <a:spLocks noChangeShapeType="1"/>
              </p:cNvSpPr>
              <p:nvPr/>
            </p:nvSpPr>
            <p:spPr bwMode="auto">
              <a:xfrm>
                <a:off x="33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79" name="Line 1010"/>
              <p:cNvSpPr>
                <a:spLocks noChangeShapeType="1"/>
              </p:cNvSpPr>
              <p:nvPr/>
            </p:nvSpPr>
            <p:spPr bwMode="auto">
              <a:xfrm>
                <a:off x="35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0" name="Line 1011"/>
              <p:cNvSpPr>
                <a:spLocks noChangeShapeType="1"/>
              </p:cNvSpPr>
              <p:nvPr/>
            </p:nvSpPr>
            <p:spPr bwMode="auto">
              <a:xfrm>
                <a:off x="36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1" name="Line 1012"/>
              <p:cNvSpPr>
                <a:spLocks noChangeShapeType="1"/>
              </p:cNvSpPr>
              <p:nvPr/>
            </p:nvSpPr>
            <p:spPr bwMode="auto">
              <a:xfrm>
                <a:off x="38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2" name="Line 1013"/>
              <p:cNvSpPr>
                <a:spLocks noChangeShapeType="1"/>
              </p:cNvSpPr>
              <p:nvPr/>
            </p:nvSpPr>
            <p:spPr bwMode="auto">
              <a:xfrm>
                <a:off x="40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3" name="Line 1014"/>
              <p:cNvSpPr>
                <a:spLocks noChangeShapeType="1"/>
              </p:cNvSpPr>
              <p:nvPr/>
            </p:nvSpPr>
            <p:spPr bwMode="auto">
              <a:xfrm>
                <a:off x="41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4" name="Line 1015"/>
              <p:cNvSpPr>
                <a:spLocks noChangeShapeType="1"/>
              </p:cNvSpPr>
              <p:nvPr/>
            </p:nvSpPr>
            <p:spPr bwMode="auto">
              <a:xfrm>
                <a:off x="44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5" name="Line 1016"/>
              <p:cNvSpPr>
                <a:spLocks noChangeShapeType="1"/>
              </p:cNvSpPr>
              <p:nvPr/>
            </p:nvSpPr>
            <p:spPr bwMode="auto">
              <a:xfrm>
                <a:off x="45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6" name="Line 1017"/>
              <p:cNvSpPr>
                <a:spLocks noChangeShapeType="1"/>
              </p:cNvSpPr>
              <p:nvPr/>
            </p:nvSpPr>
            <p:spPr bwMode="auto">
              <a:xfrm>
                <a:off x="46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7" name="Line 1018"/>
              <p:cNvSpPr>
                <a:spLocks noChangeShapeType="1"/>
              </p:cNvSpPr>
              <p:nvPr/>
            </p:nvSpPr>
            <p:spPr bwMode="auto">
              <a:xfrm>
                <a:off x="48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8" name="Line 1019"/>
              <p:cNvSpPr>
                <a:spLocks noChangeShapeType="1"/>
              </p:cNvSpPr>
              <p:nvPr/>
            </p:nvSpPr>
            <p:spPr bwMode="auto">
              <a:xfrm>
                <a:off x="50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89" name="Line 1020"/>
              <p:cNvSpPr>
                <a:spLocks noChangeShapeType="1"/>
              </p:cNvSpPr>
              <p:nvPr/>
            </p:nvSpPr>
            <p:spPr bwMode="auto">
              <a:xfrm>
                <a:off x="51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0" name="Line 1021"/>
              <p:cNvSpPr>
                <a:spLocks noChangeShapeType="1"/>
              </p:cNvSpPr>
              <p:nvPr/>
            </p:nvSpPr>
            <p:spPr bwMode="auto">
              <a:xfrm>
                <a:off x="54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1" name="Line 1022"/>
              <p:cNvSpPr>
                <a:spLocks noChangeShapeType="1"/>
              </p:cNvSpPr>
              <p:nvPr/>
            </p:nvSpPr>
            <p:spPr bwMode="auto">
              <a:xfrm>
                <a:off x="55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2" name="Line 1023"/>
              <p:cNvSpPr>
                <a:spLocks noChangeShapeType="1"/>
              </p:cNvSpPr>
              <p:nvPr/>
            </p:nvSpPr>
            <p:spPr bwMode="auto">
              <a:xfrm>
                <a:off x="56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3" name="Line 1024"/>
              <p:cNvSpPr>
                <a:spLocks noChangeShapeType="1"/>
              </p:cNvSpPr>
              <p:nvPr/>
            </p:nvSpPr>
            <p:spPr bwMode="auto">
              <a:xfrm>
                <a:off x="59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4" name="Line 1025"/>
              <p:cNvSpPr>
                <a:spLocks noChangeShapeType="1"/>
              </p:cNvSpPr>
              <p:nvPr/>
            </p:nvSpPr>
            <p:spPr bwMode="auto">
              <a:xfrm>
                <a:off x="60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5" name="Line 1026"/>
              <p:cNvSpPr>
                <a:spLocks noChangeShapeType="1"/>
              </p:cNvSpPr>
              <p:nvPr/>
            </p:nvSpPr>
            <p:spPr bwMode="auto">
              <a:xfrm>
                <a:off x="61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6" name="Line 1027"/>
              <p:cNvSpPr>
                <a:spLocks noChangeShapeType="1"/>
              </p:cNvSpPr>
              <p:nvPr/>
            </p:nvSpPr>
            <p:spPr bwMode="auto">
              <a:xfrm>
                <a:off x="64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7" name="Line 1028"/>
              <p:cNvSpPr>
                <a:spLocks noChangeShapeType="1"/>
              </p:cNvSpPr>
              <p:nvPr/>
            </p:nvSpPr>
            <p:spPr bwMode="auto">
              <a:xfrm>
                <a:off x="65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8" name="Line 1029"/>
              <p:cNvSpPr>
                <a:spLocks noChangeShapeType="1"/>
              </p:cNvSpPr>
              <p:nvPr/>
            </p:nvSpPr>
            <p:spPr bwMode="auto">
              <a:xfrm>
                <a:off x="66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99" name="Line 1030"/>
              <p:cNvSpPr>
                <a:spLocks noChangeShapeType="1"/>
              </p:cNvSpPr>
              <p:nvPr/>
            </p:nvSpPr>
            <p:spPr bwMode="auto">
              <a:xfrm>
                <a:off x="69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0" name="Line 1031"/>
              <p:cNvSpPr>
                <a:spLocks noChangeShapeType="1"/>
              </p:cNvSpPr>
              <p:nvPr/>
            </p:nvSpPr>
            <p:spPr bwMode="auto">
              <a:xfrm>
                <a:off x="70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1" name="Line 1032"/>
              <p:cNvSpPr>
                <a:spLocks noChangeShapeType="1"/>
              </p:cNvSpPr>
              <p:nvPr/>
            </p:nvSpPr>
            <p:spPr bwMode="auto">
              <a:xfrm>
                <a:off x="71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2" name="Line 1033"/>
              <p:cNvSpPr>
                <a:spLocks noChangeShapeType="1"/>
              </p:cNvSpPr>
              <p:nvPr/>
            </p:nvSpPr>
            <p:spPr bwMode="auto">
              <a:xfrm>
                <a:off x="74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3" name="Line 1034"/>
              <p:cNvSpPr>
                <a:spLocks noChangeShapeType="1"/>
              </p:cNvSpPr>
              <p:nvPr/>
            </p:nvSpPr>
            <p:spPr bwMode="auto">
              <a:xfrm>
                <a:off x="75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4" name="Line 1035"/>
              <p:cNvSpPr>
                <a:spLocks noChangeShapeType="1"/>
              </p:cNvSpPr>
              <p:nvPr/>
            </p:nvSpPr>
            <p:spPr bwMode="auto">
              <a:xfrm>
                <a:off x="77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5" name="Line 1036"/>
              <p:cNvSpPr>
                <a:spLocks noChangeShapeType="1"/>
              </p:cNvSpPr>
              <p:nvPr/>
            </p:nvSpPr>
            <p:spPr bwMode="auto">
              <a:xfrm>
                <a:off x="79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6" name="Line 1037"/>
              <p:cNvSpPr>
                <a:spLocks noChangeShapeType="1"/>
              </p:cNvSpPr>
              <p:nvPr/>
            </p:nvSpPr>
            <p:spPr bwMode="auto">
              <a:xfrm>
                <a:off x="80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7" name="Line 1038"/>
              <p:cNvSpPr>
                <a:spLocks noChangeShapeType="1"/>
              </p:cNvSpPr>
              <p:nvPr/>
            </p:nvSpPr>
            <p:spPr bwMode="auto">
              <a:xfrm>
                <a:off x="82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8" name="Line 1039"/>
              <p:cNvSpPr>
                <a:spLocks noChangeShapeType="1"/>
              </p:cNvSpPr>
              <p:nvPr/>
            </p:nvSpPr>
            <p:spPr bwMode="auto">
              <a:xfrm>
                <a:off x="84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09" name="Line 1040"/>
              <p:cNvSpPr>
                <a:spLocks noChangeShapeType="1"/>
              </p:cNvSpPr>
              <p:nvPr/>
            </p:nvSpPr>
            <p:spPr bwMode="auto">
              <a:xfrm>
                <a:off x="86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0" name="Line 1041"/>
              <p:cNvSpPr>
                <a:spLocks noChangeShapeType="1"/>
              </p:cNvSpPr>
              <p:nvPr/>
            </p:nvSpPr>
            <p:spPr bwMode="auto">
              <a:xfrm>
                <a:off x="87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1" name="Line 1042"/>
              <p:cNvSpPr>
                <a:spLocks noChangeShapeType="1"/>
              </p:cNvSpPr>
              <p:nvPr/>
            </p:nvSpPr>
            <p:spPr bwMode="auto">
              <a:xfrm>
                <a:off x="89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2" name="Line 1043"/>
              <p:cNvSpPr>
                <a:spLocks noChangeShapeType="1"/>
              </p:cNvSpPr>
              <p:nvPr/>
            </p:nvSpPr>
            <p:spPr bwMode="auto">
              <a:xfrm>
                <a:off x="91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3" name="Line 1044"/>
              <p:cNvSpPr>
                <a:spLocks noChangeShapeType="1"/>
              </p:cNvSpPr>
              <p:nvPr/>
            </p:nvSpPr>
            <p:spPr bwMode="auto">
              <a:xfrm>
                <a:off x="92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4" name="Line 1045"/>
              <p:cNvSpPr>
                <a:spLocks noChangeShapeType="1"/>
              </p:cNvSpPr>
              <p:nvPr/>
            </p:nvSpPr>
            <p:spPr bwMode="auto">
              <a:xfrm>
                <a:off x="94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5" name="Line 1046"/>
              <p:cNvSpPr>
                <a:spLocks noChangeShapeType="1"/>
              </p:cNvSpPr>
              <p:nvPr/>
            </p:nvSpPr>
            <p:spPr bwMode="auto">
              <a:xfrm>
                <a:off x="96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6" name="Line 1047"/>
              <p:cNvSpPr>
                <a:spLocks noChangeShapeType="1"/>
              </p:cNvSpPr>
              <p:nvPr/>
            </p:nvSpPr>
            <p:spPr bwMode="auto">
              <a:xfrm>
                <a:off x="97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7" name="Line 1048"/>
              <p:cNvSpPr>
                <a:spLocks noChangeShapeType="1"/>
              </p:cNvSpPr>
              <p:nvPr/>
            </p:nvSpPr>
            <p:spPr bwMode="auto">
              <a:xfrm>
                <a:off x="99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8" name="Line 1049"/>
              <p:cNvSpPr>
                <a:spLocks noChangeShapeType="1"/>
              </p:cNvSpPr>
              <p:nvPr/>
            </p:nvSpPr>
            <p:spPr bwMode="auto">
              <a:xfrm>
                <a:off x="101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19" name="Line 1050"/>
              <p:cNvSpPr>
                <a:spLocks noChangeShapeType="1"/>
              </p:cNvSpPr>
              <p:nvPr/>
            </p:nvSpPr>
            <p:spPr bwMode="auto">
              <a:xfrm>
                <a:off x="102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0" name="Line 1051"/>
              <p:cNvSpPr>
                <a:spLocks noChangeShapeType="1"/>
              </p:cNvSpPr>
              <p:nvPr/>
            </p:nvSpPr>
            <p:spPr bwMode="auto">
              <a:xfrm>
                <a:off x="105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1" name="Line 1052"/>
              <p:cNvSpPr>
                <a:spLocks noChangeShapeType="1"/>
              </p:cNvSpPr>
              <p:nvPr/>
            </p:nvSpPr>
            <p:spPr bwMode="auto">
              <a:xfrm>
                <a:off x="106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2" name="Line 1053"/>
              <p:cNvSpPr>
                <a:spLocks noChangeShapeType="1"/>
              </p:cNvSpPr>
              <p:nvPr/>
            </p:nvSpPr>
            <p:spPr bwMode="auto">
              <a:xfrm>
                <a:off x="107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3" name="Line 1054"/>
              <p:cNvSpPr>
                <a:spLocks noChangeShapeType="1"/>
              </p:cNvSpPr>
              <p:nvPr/>
            </p:nvSpPr>
            <p:spPr bwMode="auto">
              <a:xfrm>
                <a:off x="110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4" name="Line 1055"/>
              <p:cNvSpPr>
                <a:spLocks noChangeShapeType="1"/>
              </p:cNvSpPr>
              <p:nvPr/>
            </p:nvSpPr>
            <p:spPr bwMode="auto">
              <a:xfrm>
                <a:off x="111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5" name="Line 1056"/>
              <p:cNvSpPr>
                <a:spLocks noChangeShapeType="1"/>
              </p:cNvSpPr>
              <p:nvPr/>
            </p:nvSpPr>
            <p:spPr bwMode="auto">
              <a:xfrm>
                <a:off x="112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6" name="Line 1057"/>
              <p:cNvSpPr>
                <a:spLocks noChangeShapeType="1"/>
              </p:cNvSpPr>
              <p:nvPr/>
            </p:nvSpPr>
            <p:spPr bwMode="auto">
              <a:xfrm>
                <a:off x="115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7" name="Line 1058"/>
              <p:cNvSpPr>
                <a:spLocks noChangeShapeType="1"/>
              </p:cNvSpPr>
              <p:nvPr/>
            </p:nvSpPr>
            <p:spPr bwMode="auto">
              <a:xfrm>
                <a:off x="116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8" name="Line 1059"/>
              <p:cNvSpPr>
                <a:spLocks noChangeShapeType="1"/>
              </p:cNvSpPr>
              <p:nvPr/>
            </p:nvSpPr>
            <p:spPr bwMode="auto">
              <a:xfrm>
                <a:off x="117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29" name="Line 1060"/>
              <p:cNvSpPr>
                <a:spLocks noChangeShapeType="1"/>
              </p:cNvSpPr>
              <p:nvPr/>
            </p:nvSpPr>
            <p:spPr bwMode="auto">
              <a:xfrm>
                <a:off x="120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0" name="Line 1061"/>
              <p:cNvSpPr>
                <a:spLocks noChangeShapeType="1"/>
              </p:cNvSpPr>
              <p:nvPr/>
            </p:nvSpPr>
            <p:spPr bwMode="auto">
              <a:xfrm>
                <a:off x="121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1" name="Line 1062"/>
              <p:cNvSpPr>
                <a:spLocks noChangeShapeType="1"/>
              </p:cNvSpPr>
              <p:nvPr/>
            </p:nvSpPr>
            <p:spPr bwMode="auto">
              <a:xfrm>
                <a:off x="122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2" name="Line 1063"/>
              <p:cNvSpPr>
                <a:spLocks noChangeShapeType="1"/>
              </p:cNvSpPr>
              <p:nvPr/>
            </p:nvSpPr>
            <p:spPr bwMode="auto">
              <a:xfrm>
                <a:off x="1253"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3" name="Line 1064"/>
              <p:cNvSpPr>
                <a:spLocks noChangeShapeType="1"/>
              </p:cNvSpPr>
              <p:nvPr/>
            </p:nvSpPr>
            <p:spPr bwMode="auto">
              <a:xfrm>
                <a:off x="126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4" name="Line 1065"/>
              <p:cNvSpPr>
                <a:spLocks noChangeShapeType="1"/>
              </p:cNvSpPr>
              <p:nvPr/>
            </p:nvSpPr>
            <p:spPr bwMode="auto">
              <a:xfrm>
                <a:off x="127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5" name="Line 1066"/>
              <p:cNvSpPr>
                <a:spLocks noChangeShapeType="1"/>
              </p:cNvSpPr>
              <p:nvPr/>
            </p:nvSpPr>
            <p:spPr bwMode="auto">
              <a:xfrm>
                <a:off x="130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6" name="Line 1067"/>
              <p:cNvSpPr>
                <a:spLocks noChangeShapeType="1"/>
              </p:cNvSpPr>
              <p:nvPr/>
            </p:nvSpPr>
            <p:spPr bwMode="auto">
              <a:xfrm>
                <a:off x="131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7" name="Line 1068"/>
              <p:cNvSpPr>
                <a:spLocks noChangeShapeType="1"/>
              </p:cNvSpPr>
              <p:nvPr/>
            </p:nvSpPr>
            <p:spPr bwMode="auto">
              <a:xfrm>
                <a:off x="133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8" name="Line 1069"/>
              <p:cNvSpPr>
                <a:spLocks noChangeShapeType="1"/>
              </p:cNvSpPr>
              <p:nvPr/>
            </p:nvSpPr>
            <p:spPr bwMode="auto">
              <a:xfrm>
                <a:off x="1355"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39" name="Line 1070"/>
              <p:cNvSpPr>
                <a:spLocks noChangeShapeType="1"/>
              </p:cNvSpPr>
              <p:nvPr/>
            </p:nvSpPr>
            <p:spPr bwMode="auto">
              <a:xfrm>
                <a:off x="136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0" name="Line 1071"/>
              <p:cNvSpPr>
                <a:spLocks noChangeShapeType="1"/>
              </p:cNvSpPr>
              <p:nvPr/>
            </p:nvSpPr>
            <p:spPr bwMode="auto">
              <a:xfrm>
                <a:off x="1382"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1" name="Line 1072"/>
              <p:cNvSpPr>
                <a:spLocks noChangeShapeType="1"/>
              </p:cNvSpPr>
              <p:nvPr/>
            </p:nvSpPr>
            <p:spPr bwMode="auto">
              <a:xfrm>
                <a:off x="1407"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2" name="Line 1073"/>
              <p:cNvSpPr>
                <a:spLocks noChangeShapeType="1"/>
              </p:cNvSpPr>
              <p:nvPr/>
            </p:nvSpPr>
            <p:spPr bwMode="auto">
              <a:xfrm>
                <a:off x="1419"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3" name="Line 1074"/>
              <p:cNvSpPr>
                <a:spLocks noChangeShapeType="1"/>
              </p:cNvSpPr>
              <p:nvPr/>
            </p:nvSpPr>
            <p:spPr bwMode="auto">
              <a:xfrm>
                <a:off x="143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4" name="Line 1075"/>
              <p:cNvSpPr>
                <a:spLocks noChangeShapeType="1"/>
              </p:cNvSpPr>
              <p:nvPr/>
            </p:nvSpPr>
            <p:spPr bwMode="auto">
              <a:xfrm>
                <a:off x="1456"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5" name="Line 1076"/>
              <p:cNvSpPr>
                <a:spLocks noChangeShapeType="1"/>
              </p:cNvSpPr>
              <p:nvPr/>
            </p:nvSpPr>
            <p:spPr bwMode="auto">
              <a:xfrm>
                <a:off x="1471"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6" name="Line 1077"/>
              <p:cNvSpPr>
                <a:spLocks noChangeShapeType="1"/>
              </p:cNvSpPr>
              <p:nvPr/>
            </p:nvSpPr>
            <p:spPr bwMode="auto">
              <a:xfrm>
                <a:off x="1484"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7" name="Line 1078"/>
              <p:cNvSpPr>
                <a:spLocks noChangeShapeType="1"/>
              </p:cNvSpPr>
              <p:nvPr/>
            </p:nvSpPr>
            <p:spPr bwMode="auto">
              <a:xfrm>
                <a:off x="1508"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8" name="Line 1079"/>
              <p:cNvSpPr>
                <a:spLocks noChangeShapeType="1"/>
              </p:cNvSpPr>
              <p:nvPr/>
            </p:nvSpPr>
            <p:spPr bwMode="auto">
              <a:xfrm>
                <a:off x="1520" y="2812"/>
                <a:ext cx="0" cy="9"/>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49" name="Line 1080"/>
              <p:cNvSpPr>
                <a:spLocks noChangeShapeType="1"/>
              </p:cNvSpPr>
              <p:nvPr/>
            </p:nvSpPr>
            <p:spPr bwMode="auto">
              <a:xfrm>
                <a:off x="222"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50" name="Rectangle 1081"/>
              <p:cNvSpPr>
                <a:spLocks noChangeArrowheads="1"/>
              </p:cNvSpPr>
              <p:nvPr/>
            </p:nvSpPr>
            <p:spPr bwMode="auto">
              <a:xfrm>
                <a:off x="192"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13</a:t>
                </a:r>
                <a:endParaRPr lang="en-US" altLang="en-US" sz="2667"/>
              </a:p>
            </p:txBody>
          </p:sp>
          <p:sp>
            <p:nvSpPr>
              <p:cNvPr id="1151" name="Line 1082"/>
              <p:cNvSpPr>
                <a:spLocks noChangeShapeType="1"/>
              </p:cNvSpPr>
              <p:nvPr/>
            </p:nvSpPr>
            <p:spPr bwMode="auto">
              <a:xfrm>
                <a:off x="477"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52" name="Rectangle 1083"/>
              <p:cNvSpPr>
                <a:spLocks noChangeArrowheads="1"/>
              </p:cNvSpPr>
              <p:nvPr/>
            </p:nvSpPr>
            <p:spPr bwMode="auto">
              <a:xfrm>
                <a:off x="447"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14</a:t>
                </a:r>
                <a:endParaRPr lang="en-US" altLang="en-US" sz="2667"/>
              </a:p>
            </p:txBody>
          </p:sp>
          <p:sp>
            <p:nvSpPr>
              <p:cNvPr id="1153" name="Line 1084"/>
              <p:cNvSpPr>
                <a:spLocks noChangeShapeType="1"/>
              </p:cNvSpPr>
              <p:nvPr/>
            </p:nvSpPr>
            <p:spPr bwMode="auto">
              <a:xfrm>
                <a:off x="732"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54" name="Rectangle 1085"/>
              <p:cNvSpPr>
                <a:spLocks noChangeArrowheads="1"/>
              </p:cNvSpPr>
              <p:nvPr/>
            </p:nvSpPr>
            <p:spPr bwMode="auto">
              <a:xfrm>
                <a:off x="702"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15</a:t>
                </a:r>
                <a:endParaRPr lang="en-US" altLang="en-US" sz="2667" dirty="0"/>
              </a:p>
            </p:txBody>
          </p:sp>
          <p:sp>
            <p:nvSpPr>
              <p:cNvPr id="1155" name="Line 1086"/>
              <p:cNvSpPr>
                <a:spLocks noChangeShapeType="1"/>
              </p:cNvSpPr>
              <p:nvPr/>
            </p:nvSpPr>
            <p:spPr bwMode="auto">
              <a:xfrm>
                <a:off x="986"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56" name="Rectangle 1087"/>
              <p:cNvSpPr>
                <a:spLocks noChangeArrowheads="1"/>
              </p:cNvSpPr>
              <p:nvPr/>
            </p:nvSpPr>
            <p:spPr bwMode="auto">
              <a:xfrm>
                <a:off x="956"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16</a:t>
                </a:r>
                <a:endParaRPr lang="en-US" altLang="en-US" sz="2667"/>
              </a:p>
            </p:txBody>
          </p:sp>
          <p:sp>
            <p:nvSpPr>
              <p:cNvPr id="1157" name="Line 1088"/>
              <p:cNvSpPr>
                <a:spLocks noChangeShapeType="1"/>
              </p:cNvSpPr>
              <p:nvPr/>
            </p:nvSpPr>
            <p:spPr bwMode="auto">
              <a:xfrm>
                <a:off x="1241"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58" name="Rectangle 1089"/>
              <p:cNvSpPr>
                <a:spLocks noChangeArrowheads="1"/>
              </p:cNvSpPr>
              <p:nvPr/>
            </p:nvSpPr>
            <p:spPr bwMode="auto">
              <a:xfrm>
                <a:off x="1211"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17</a:t>
                </a:r>
                <a:endParaRPr lang="en-US" altLang="en-US" sz="2667"/>
              </a:p>
            </p:txBody>
          </p:sp>
          <p:sp>
            <p:nvSpPr>
              <p:cNvPr id="1159" name="Line 1090"/>
              <p:cNvSpPr>
                <a:spLocks noChangeShapeType="1"/>
              </p:cNvSpPr>
              <p:nvPr/>
            </p:nvSpPr>
            <p:spPr bwMode="auto">
              <a:xfrm>
                <a:off x="1496" y="2812"/>
                <a:ext cx="0" cy="2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0" name="Rectangle 1091"/>
              <p:cNvSpPr>
                <a:spLocks noChangeArrowheads="1"/>
              </p:cNvSpPr>
              <p:nvPr/>
            </p:nvSpPr>
            <p:spPr bwMode="auto">
              <a:xfrm>
                <a:off x="1466" y="2839"/>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18</a:t>
                </a:r>
                <a:endParaRPr lang="en-US" altLang="en-US" sz="2667" dirty="0"/>
              </a:p>
            </p:txBody>
          </p:sp>
          <p:sp>
            <p:nvSpPr>
              <p:cNvPr id="1161" name="Rectangle 1092"/>
              <p:cNvSpPr>
                <a:spLocks noChangeArrowheads="1"/>
              </p:cNvSpPr>
              <p:nvPr/>
            </p:nvSpPr>
            <p:spPr bwMode="auto">
              <a:xfrm>
                <a:off x="754" y="2892"/>
                <a:ext cx="20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Time (min)</a:t>
                </a:r>
                <a:endParaRPr lang="en-US" altLang="en-US" sz="2667"/>
              </a:p>
            </p:txBody>
          </p:sp>
          <p:sp>
            <p:nvSpPr>
              <p:cNvPr id="1162" name="Line 1093"/>
              <p:cNvSpPr>
                <a:spLocks noChangeShapeType="1"/>
              </p:cNvSpPr>
              <p:nvPr/>
            </p:nvSpPr>
            <p:spPr bwMode="auto">
              <a:xfrm flipV="1">
                <a:off x="194" y="417"/>
                <a:ext cx="0" cy="239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3" name="Line 1094"/>
              <p:cNvSpPr>
                <a:spLocks noChangeShapeType="1"/>
              </p:cNvSpPr>
              <p:nvPr/>
            </p:nvSpPr>
            <p:spPr bwMode="auto">
              <a:xfrm flipH="1">
                <a:off x="176" y="2787"/>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4" name="Line 1095"/>
              <p:cNvSpPr>
                <a:spLocks noChangeShapeType="1"/>
              </p:cNvSpPr>
              <p:nvPr/>
            </p:nvSpPr>
            <p:spPr bwMode="auto">
              <a:xfrm flipH="1">
                <a:off x="176" y="2763"/>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5" name="Line 1096"/>
              <p:cNvSpPr>
                <a:spLocks noChangeShapeType="1"/>
              </p:cNvSpPr>
              <p:nvPr/>
            </p:nvSpPr>
            <p:spPr bwMode="auto">
              <a:xfrm flipH="1">
                <a:off x="176" y="273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6" name="Line 1097"/>
              <p:cNvSpPr>
                <a:spLocks noChangeShapeType="1"/>
              </p:cNvSpPr>
              <p:nvPr/>
            </p:nvSpPr>
            <p:spPr bwMode="auto">
              <a:xfrm flipH="1">
                <a:off x="176" y="271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7" name="Line 1098"/>
              <p:cNvSpPr>
                <a:spLocks noChangeShapeType="1"/>
              </p:cNvSpPr>
              <p:nvPr/>
            </p:nvSpPr>
            <p:spPr bwMode="auto">
              <a:xfrm flipH="1">
                <a:off x="176" y="2667"/>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8" name="Line 1099"/>
              <p:cNvSpPr>
                <a:spLocks noChangeShapeType="1"/>
              </p:cNvSpPr>
              <p:nvPr/>
            </p:nvSpPr>
            <p:spPr bwMode="auto">
              <a:xfrm flipH="1">
                <a:off x="176" y="2643"/>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69" name="Line 1100"/>
              <p:cNvSpPr>
                <a:spLocks noChangeShapeType="1"/>
              </p:cNvSpPr>
              <p:nvPr/>
            </p:nvSpPr>
            <p:spPr bwMode="auto">
              <a:xfrm flipH="1">
                <a:off x="176" y="261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0" name="Line 1101"/>
              <p:cNvSpPr>
                <a:spLocks noChangeShapeType="1"/>
              </p:cNvSpPr>
              <p:nvPr/>
            </p:nvSpPr>
            <p:spPr bwMode="auto">
              <a:xfrm flipH="1">
                <a:off x="176" y="259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1" name="Line 1102"/>
              <p:cNvSpPr>
                <a:spLocks noChangeShapeType="1"/>
              </p:cNvSpPr>
              <p:nvPr/>
            </p:nvSpPr>
            <p:spPr bwMode="auto">
              <a:xfrm flipH="1">
                <a:off x="176" y="254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2" name="Line 1103"/>
              <p:cNvSpPr>
                <a:spLocks noChangeShapeType="1"/>
              </p:cNvSpPr>
              <p:nvPr/>
            </p:nvSpPr>
            <p:spPr bwMode="auto">
              <a:xfrm flipH="1">
                <a:off x="176" y="2523"/>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3" name="Line 1104"/>
              <p:cNvSpPr>
                <a:spLocks noChangeShapeType="1"/>
              </p:cNvSpPr>
              <p:nvPr/>
            </p:nvSpPr>
            <p:spPr bwMode="auto">
              <a:xfrm flipH="1">
                <a:off x="176" y="249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4" name="Line 1105"/>
              <p:cNvSpPr>
                <a:spLocks noChangeShapeType="1"/>
              </p:cNvSpPr>
              <p:nvPr/>
            </p:nvSpPr>
            <p:spPr bwMode="auto">
              <a:xfrm flipH="1">
                <a:off x="176" y="247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5" name="Line 1106"/>
              <p:cNvSpPr>
                <a:spLocks noChangeShapeType="1"/>
              </p:cNvSpPr>
              <p:nvPr/>
            </p:nvSpPr>
            <p:spPr bwMode="auto">
              <a:xfrm flipH="1">
                <a:off x="176" y="242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6" name="Line 1107"/>
              <p:cNvSpPr>
                <a:spLocks noChangeShapeType="1"/>
              </p:cNvSpPr>
              <p:nvPr/>
            </p:nvSpPr>
            <p:spPr bwMode="auto">
              <a:xfrm flipH="1">
                <a:off x="176" y="2403"/>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7" name="Line 1108"/>
              <p:cNvSpPr>
                <a:spLocks noChangeShapeType="1"/>
              </p:cNvSpPr>
              <p:nvPr/>
            </p:nvSpPr>
            <p:spPr bwMode="auto">
              <a:xfrm flipH="1">
                <a:off x="176" y="237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8" name="Line 1109"/>
              <p:cNvSpPr>
                <a:spLocks noChangeShapeType="1"/>
              </p:cNvSpPr>
              <p:nvPr/>
            </p:nvSpPr>
            <p:spPr bwMode="auto">
              <a:xfrm flipH="1">
                <a:off x="176" y="235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79" name="Line 1110"/>
              <p:cNvSpPr>
                <a:spLocks noChangeShapeType="1"/>
              </p:cNvSpPr>
              <p:nvPr/>
            </p:nvSpPr>
            <p:spPr bwMode="auto">
              <a:xfrm flipH="1">
                <a:off x="176" y="230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0" name="Line 1111"/>
              <p:cNvSpPr>
                <a:spLocks noChangeShapeType="1"/>
              </p:cNvSpPr>
              <p:nvPr/>
            </p:nvSpPr>
            <p:spPr bwMode="auto">
              <a:xfrm flipH="1">
                <a:off x="176" y="228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1" name="Line 1112"/>
              <p:cNvSpPr>
                <a:spLocks noChangeShapeType="1"/>
              </p:cNvSpPr>
              <p:nvPr/>
            </p:nvSpPr>
            <p:spPr bwMode="auto">
              <a:xfrm flipH="1">
                <a:off x="176" y="225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2" name="Line 1113"/>
              <p:cNvSpPr>
                <a:spLocks noChangeShapeType="1"/>
              </p:cNvSpPr>
              <p:nvPr/>
            </p:nvSpPr>
            <p:spPr bwMode="auto">
              <a:xfrm flipH="1">
                <a:off x="176" y="223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3" name="Line 1114"/>
              <p:cNvSpPr>
                <a:spLocks noChangeShapeType="1"/>
              </p:cNvSpPr>
              <p:nvPr/>
            </p:nvSpPr>
            <p:spPr bwMode="auto">
              <a:xfrm flipH="1">
                <a:off x="176" y="218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4" name="Line 1115"/>
              <p:cNvSpPr>
                <a:spLocks noChangeShapeType="1"/>
              </p:cNvSpPr>
              <p:nvPr/>
            </p:nvSpPr>
            <p:spPr bwMode="auto">
              <a:xfrm flipH="1">
                <a:off x="176" y="216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5" name="Line 1116"/>
              <p:cNvSpPr>
                <a:spLocks noChangeShapeType="1"/>
              </p:cNvSpPr>
              <p:nvPr/>
            </p:nvSpPr>
            <p:spPr bwMode="auto">
              <a:xfrm flipH="1">
                <a:off x="176" y="213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6" name="Line 1117"/>
              <p:cNvSpPr>
                <a:spLocks noChangeShapeType="1"/>
              </p:cNvSpPr>
              <p:nvPr/>
            </p:nvSpPr>
            <p:spPr bwMode="auto">
              <a:xfrm flipH="1">
                <a:off x="176" y="211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7" name="Line 1118"/>
              <p:cNvSpPr>
                <a:spLocks noChangeShapeType="1"/>
              </p:cNvSpPr>
              <p:nvPr/>
            </p:nvSpPr>
            <p:spPr bwMode="auto">
              <a:xfrm flipH="1">
                <a:off x="176" y="206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8" name="Line 1119"/>
              <p:cNvSpPr>
                <a:spLocks noChangeShapeType="1"/>
              </p:cNvSpPr>
              <p:nvPr/>
            </p:nvSpPr>
            <p:spPr bwMode="auto">
              <a:xfrm flipH="1">
                <a:off x="176" y="204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89" name="Line 1120"/>
              <p:cNvSpPr>
                <a:spLocks noChangeShapeType="1"/>
              </p:cNvSpPr>
              <p:nvPr/>
            </p:nvSpPr>
            <p:spPr bwMode="auto">
              <a:xfrm flipH="1">
                <a:off x="176" y="202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0" name="Line 1121"/>
              <p:cNvSpPr>
                <a:spLocks noChangeShapeType="1"/>
              </p:cNvSpPr>
              <p:nvPr/>
            </p:nvSpPr>
            <p:spPr bwMode="auto">
              <a:xfrm flipH="1">
                <a:off x="176" y="1998"/>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1" name="Line 1122"/>
              <p:cNvSpPr>
                <a:spLocks noChangeShapeType="1"/>
              </p:cNvSpPr>
              <p:nvPr/>
            </p:nvSpPr>
            <p:spPr bwMode="auto">
              <a:xfrm flipH="1">
                <a:off x="176" y="194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2" name="Line 1123"/>
              <p:cNvSpPr>
                <a:spLocks noChangeShapeType="1"/>
              </p:cNvSpPr>
              <p:nvPr/>
            </p:nvSpPr>
            <p:spPr bwMode="auto">
              <a:xfrm flipH="1">
                <a:off x="176" y="192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3" name="Line 1124"/>
              <p:cNvSpPr>
                <a:spLocks noChangeShapeType="1"/>
              </p:cNvSpPr>
              <p:nvPr/>
            </p:nvSpPr>
            <p:spPr bwMode="auto">
              <a:xfrm flipH="1">
                <a:off x="176" y="190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4" name="Line 1125"/>
              <p:cNvSpPr>
                <a:spLocks noChangeShapeType="1"/>
              </p:cNvSpPr>
              <p:nvPr/>
            </p:nvSpPr>
            <p:spPr bwMode="auto">
              <a:xfrm flipH="1">
                <a:off x="176" y="187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5" name="Line 1126"/>
              <p:cNvSpPr>
                <a:spLocks noChangeShapeType="1"/>
              </p:cNvSpPr>
              <p:nvPr/>
            </p:nvSpPr>
            <p:spPr bwMode="auto">
              <a:xfrm flipH="1">
                <a:off x="176" y="182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6" name="Line 1127"/>
              <p:cNvSpPr>
                <a:spLocks noChangeShapeType="1"/>
              </p:cNvSpPr>
              <p:nvPr/>
            </p:nvSpPr>
            <p:spPr bwMode="auto">
              <a:xfrm flipH="1">
                <a:off x="176" y="180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7" name="Line 1128"/>
              <p:cNvSpPr>
                <a:spLocks noChangeShapeType="1"/>
              </p:cNvSpPr>
              <p:nvPr/>
            </p:nvSpPr>
            <p:spPr bwMode="auto">
              <a:xfrm flipH="1">
                <a:off x="176" y="1783"/>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8" name="Line 1129"/>
              <p:cNvSpPr>
                <a:spLocks noChangeShapeType="1"/>
              </p:cNvSpPr>
              <p:nvPr/>
            </p:nvSpPr>
            <p:spPr bwMode="auto">
              <a:xfrm flipH="1">
                <a:off x="176" y="175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199" name="Line 1130"/>
              <p:cNvSpPr>
                <a:spLocks noChangeShapeType="1"/>
              </p:cNvSpPr>
              <p:nvPr/>
            </p:nvSpPr>
            <p:spPr bwMode="auto">
              <a:xfrm flipH="1">
                <a:off x="176" y="171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0" name="Line 1131"/>
              <p:cNvSpPr>
                <a:spLocks noChangeShapeType="1"/>
              </p:cNvSpPr>
              <p:nvPr/>
            </p:nvSpPr>
            <p:spPr bwMode="auto">
              <a:xfrm flipH="1">
                <a:off x="176" y="168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1" name="Line 1132"/>
              <p:cNvSpPr>
                <a:spLocks noChangeShapeType="1"/>
              </p:cNvSpPr>
              <p:nvPr/>
            </p:nvSpPr>
            <p:spPr bwMode="auto">
              <a:xfrm flipH="1">
                <a:off x="176" y="166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2" name="Line 1133"/>
              <p:cNvSpPr>
                <a:spLocks noChangeShapeType="1"/>
              </p:cNvSpPr>
              <p:nvPr/>
            </p:nvSpPr>
            <p:spPr bwMode="auto">
              <a:xfrm flipH="1">
                <a:off x="176" y="163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3" name="Line 1134"/>
              <p:cNvSpPr>
                <a:spLocks noChangeShapeType="1"/>
              </p:cNvSpPr>
              <p:nvPr/>
            </p:nvSpPr>
            <p:spPr bwMode="auto">
              <a:xfrm flipH="1">
                <a:off x="176" y="159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4" name="Line 1135"/>
              <p:cNvSpPr>
                <a:spLocks noChangeShapeType="1"/>
              </p:cNvSpPr>
              <p:nvPr/>
            </p:nvSpPr>
            <p:spPr bwMode="auto">
              <a:xfrm flipH="1">
                <a:off x="176" y="156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5" name="Line 1136"/>
              <p:cNvSpPr>
                <a:spLocks noChangeShapeType="1"/>
              </p:cNvSpPr>
              <p:nvPr/>
            </p:nvSpPr>
            <p:spPr bwMode="auto">
              <a:xfrm flipH="1">
                <a:off x="176" y="154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6" name="Line 1137"/>
              <p:cNvSpPr>
                <a:spLocks noChangeShapeType="1"/>
              </p:cNvSpPr>
              <p:nvPr/>
            </p:nvSpPr>
            <p:spPr bwMode="auto">
              <a:xfrm flipH="1">
                <a:off x="176" y="151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7" name="Line 1138"/>
              <p:cNvSpPr>
                <a:spLocks noChangeShapeType="1"/>
              </p:cNvSpPr>
              <p:nvPr/>
            </p:nvSpPr>
            <p:spPr bwMode="auto">
              <a:xfrm flipH="1">
                <a:off x="176" y="147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8" name="Line 1139"/>
              <p:cNvSpPr>
                <a:spLocks noChangeShapeType="1"/>
              </p:cNvSpPr>
              <p:nvPr/>
            </p:nvSpPr>
            <p:spPr bwMode="auto">
              <a:xfrm flipH="1">
                <a:off x="176" y="144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09" name="Line 1140"/>
              <p:cNvSpPr>
                <a:spLocks noChangeShapeType="1"/>
              </p:cNvSpPr>
              <p:nvPr/>
            </p:nvSpPr>
            <p:spPr bwMode="auto">
              <a:xfrm flipH="1">
                <a:off x="176" y="142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0" name="Line 1141"/>
              <p:cNvSpPr>
                <a:spLocks noChangeShapeType="1"/>
              </p:cNvSpPr>
              <p:nvPr/>
            </p:nvSpPr>
            <p:spPr bwMode="auto">
              <a:xfrm flipH="1">
                <a:off x="176" y="140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1" name="Line 1142"/>
              <p:cNvSpPr>
                <a:spLocks noChangeShapeType="1"/>
              </p:cNvSpPr>
              <p:nvPr/>
            </p:nvSpPr>
            <p:spPr bwMode="auto">
              <a:xfrm flipH="1">
                <a:off x="176" y="135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2" name="Line 1143"/>
              <p:cNvSpPr>
                <a:spLocks noChangeShapeType="1"/>
              </p:cNvSpPr>
              <p:nvPr/>
            </p:nvSpPr>
            <p:spPr bwMode="auto">
              <a:xfrm flipH="1">
                <a:off x="176" y="132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3" name="Line 1144"/>
              <p:cNvSpPr>
                <a:spLocks noChangeShapeType="1"/>
              </p:cNvSpPr>
              <p:nvPr/>
            </p:nvSpPr>
            <p:spPr bwMode="auto">
              <a:xfrm flipH="1">
                <a:off x="176" y="1304"/>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4" name="Line 1145"/>
              <p:cNvSpPr>
                <a:spLocks noChangeShapeType="1"/>
              </p:cNvSpPr>
              <p:nvPr/>
            </p:nvSpPr>
            <p:spPr bwMode="auto">
              <a:xfrm flipH="1">
                <a:off x="176" y="128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5" name="Line 1146"/>
              <p:cNvSpPr>
                <a:spLocks noChangeShapeType="1"/>
              </p:cNvSpPr>
              <p:nvPr/>
            </p:nvSpPr>
            <p:spPr bwMode="auto">
              <a:xfrm flipH="1">
                <a:off x="176" y="123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6" name="Line 1147"/>
              <p:cNvSpPr>
                <a:spLocks noChangeShapeType="1"/>
              </p:cNvSpPr>
              <p:nvPr/>
            </p:nvSpPr>
            <p:spPr bwMode="auto">
              <a:xfrm flipH="1">
                <a:off x="176" y="1209"/>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7" name="Line 1148"/>
              <p:cNvSpPr>
                <a:spLocks noChangeShapeType="1"/>
              </p:cNvSpPr>
              <p:nvPr/>
            </p:nvSpPr>
            <p:spPr bwMode="auto">
              <a:xfrm flipH="1">
                <a:off x="176" y="118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8" name="Line 1149"/>
              <p:cNvSpPr>
                <a:spLocks noChangeShapeType="1"/>
              </p:cNvSpPr>
              <p:nvPr/>
            </p:nvSpPr>
            <p:spPr bwMode="auto">
              <a:xfrm flipH="1">
                <a:off x="176" y="116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19" name="Line 1150"/>
              <p:cNvSpPr>
                <a:spLocks noChangeShapeType="1"/>
              </p:cNvSpPr>
              <p:nvPr/>
            </p:nvSpPr>
            <p:spPr bwMode="auto">
              <a:xfrm flipH="1">
                <a:off x="176" y="111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0" name="Line 1151"/>
              <p:cNvSpPr>
                <a:spLocks noChangeShapeType="1"/>
              </p:cNvSpPr>
              <p:nvPr/>
            </p:nvSpPr>
            <p:spPr bwMode="auto">
              <a:xfrm flipH="1">
                <a:off x="176" y="109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1" name="Line 1152"/>
              <p:cNvSpPr>
                <a:spLocks noChangeShapeType="1"/>
              </p:cNvSpPr>
              <p:nvPr/>
            </p:nvSpPr>
            <p:spPr bwMode="auto">
              <a:xfrm flipH="1">
                <a:off x="176" y="106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2" name="Line 1153"/>
              <p:cNvSpPr>
                <a:spLocks noChangeShapeType="1"/>
              </p:cNvSpPr>
              <p:nvPr/>
            </p:nvSpPr>
            <p:spPr bwMode="auto">
              <a:xfrm flipH="1">
                <a:off x="176" y="104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3" name="Line 1154"/>
              <p:cNvSpPr>
                <a:spLocks noChangeShapeType="1"/>
              </p:cNvSpPr>
              <p:nvPr/>
            </p:nvSpPr>
            <p:spPr bwMode="auto">
              <a:xfrm flipH="1">
                <a:off x="176" y="99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4" name="Line 1155"/>
              <p:cNvSpPr>
                <a:spLocks noChangeShapeType="1"/>
              </p:cNvSpPr>
              <p:nvPr/>
            </p:nvSpPr>
            <p:spPr bwMode="auto">
              <a:xfrm flipH="1">
                <a:off x="176" y="97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5" name="Line 1156"/>
              <p:cNvSpPr>
                <a:spLocks noChangeShapeType="1"/>
              </p:cNvSpPr>
              <p:nvPr/>
            </p:nvSpPr>
            <p:spPr bwMode="auto">
              <a:xfrm flipH="1">
                <a:off x="176" y="94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6" name="Line 1157"/>
              <p:cNvSpPr>
                <a:spLocks noChangeShapeType="1"/>
              </p:cNvSpPr>
              <p:nvPr/>
            </p:nvSpPr>
            <p:spPr bwMode="auto">
              <a:xfrm flipH="1">
                <a:off x="176" y="92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7" name="Line 1158"/>
              <p:cNvSpPr>
                <a:spLocks noChangeShapeType="1"/>
              </p:cNvSpPr>
              <p:nvPr/>
            </p:nvSpPr>
            <p:spPr bwMode="auto">
              <a:xfrm flipH="1">
                <a:off x="176" y="87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8" name="Line 1159"/>
              <p:cNvSpPr>
                <a:spLocks noChangeShapeType="1"/>
              </p:cNvSpPr>
              <p:nvPr/>
            </p:nvSpPr>
            <p:spPr bwMode="auto">
              <a:xfrm flipH="1">
                <a:off x="176" y="85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29" name="Line 1160"/>
              <p:cNvSpPr>
                <a:spLocks noChangeShapeType="1"/>
              </p:cNvSpPr>
              <p:nvPr/>
            </p:nvSpPr>
            <p:spPr bwMode="auto">
              <a:xfrm flipH="1">
                <a:off x="176" y="82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0" name="Line 1161"/>
              <p:cNvSpPr>
                <a:spLocks noChangeShapeType="1"/>
              </p:cNvSpPr>
              <p:nvPr/>
            </p:nvSpPr>
            <p:spPr bwMode="auto">
              <a:xfrm flipH="1">
                <a:off x="176" y="80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1" name="Line 1162"/>
              <p:cNvSpPr>
                <a:spLocks noChangeShapeType="1"/>
              </p:cNvSpPr>
              <p:nvPr/>
            </p:nvSpPr>
            <p:spPr bwMode="auto">
              <a:xfrm flipH="1">
                <a:off x="176" y="75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2" name="Line 1163"/>
              <p:cNvSpPr>
                <a:spLocks noChangeShapeType="1"/>
              </p:cNvSpPr>
              <p:nvPr/>
            </p:nvSpPr>
            <p:spPr bwMode="auto">
              <a:xfrm flipH="1">
                <a:off x="176" y="730"/>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3" name="Line 1164"/>
              <p:cNvSpPr>
                <a:spLocks noChangeShapeType="1"/>
              </p:cNvSpPr>
              <p:nvPr/>
            </p:nvSpPr>
            <p:spPr bwMode="auto">
              <a:xfrm flipH="1">
                <a:off x="176" y="70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4" name="Line 1165"/>
              <p:cNvSpPr>
                <a:spLocks noChangeShapeType="1"/>
              </p:cNvSpPr>
              <p:nvPr/>
            </p:nvSpPr>
            <p:spPr bwMode="auto">
              <a:xfrm flipH="1">
                <a:off x="176" y="68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5" name="Line 1166"/>
              <p:cNvSpPr>
                <a:spLocks noChangeShapeType="1"/>
              </p:cNvSpPr>
              <p:nvPr/>
            </p:nvSpPr>
            <p:spPr bwMode="auto">
              <a:xfrm flipH="1">
                <a:off x="176" y="635"/>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6" name="Line 1167"/>
              <p:cNvSpPr>
                <a:spLocks noChangeShapeType="1"/>
              </p:cNvSpPr>
              <p:nvPr/>
            </p:nvSpPr>
            <p:spPr bwMode="auto">
              <a:xfrm flipH="1">
                <a:off x="176" y="61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7" name="Line 1168"/>
              <p:cNvSpPr>
                <a:spLocks noChangeShapeType="1"/>
              </p:cNvSpPr>
              <p:nvPr/>
            </p:nvSpPr>
            <p:spPr bwMode="auto">
              <a:xfrm flipH="1">
                <a:off x="176" y="58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8" name="Line 1169"/>
              <p:cNvSpPr>
                <a:spLocks noChangeShapeType="1"/>
              </p:cNvSpPr>
              <p:nvPr/>
            </p:nvSpPr>
            <p:spPr bwMode="auto">
              <a:xfrm flipH="1">
                <a:off x="176" y="562"/>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39" name="Line 1170"/>
              <p:cNvSpPr>
                <a:spLocks noChangeShapeType="1"/>
              </p:cNvSpPr>
              <p:nvPr/>
            </p:nvSpPr>
            <p:spPr bwMode="auto">
              <a:xfrm flipH="1">
                <a:off x="176" y="51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40" name="Line 1171"/>
              <p:cNvSpPr>
                <a:spLocks noChangeShapeType="1"/>
              </p:cNvSpPr>
              <p:nvPr/>
            </p:nvSpPr>
            <p:spPr bwMode="auto">
              <a:xfrm flipH="1">
                <a:off x="176" y="491"/>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41" name="Line 1172"/>
              <p:cNvSpPr>
                <a:spLocks noChangeShapeType="1"/>
              </p:cNvSpPr>
              <p:nvPr/>
            </p:nvSpPr>
            <p:spPr bwMode="auto">
              <a:xfrm flipH="1">
                <a:off x="176" y="466"/>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42" name="Line 1173"/>
              <p:cNvSpPr>
                <a:spLocks noChangeShapeType="1"/>
              </p:cNvSpPr>
              <p:nvPr/>
            </p:nvSpPr>
            <p:spPr bwMode="auto">
              <a:xfrm flipH="1">
                <a:off x="176" y="442"/>
                <a:ext cx="1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43" name="Line 1174"/>
              <p:cNvSpPr>
                <a:spLocks noChangeShapeType="1"/>
              </p:cNvSpPr>
              <p:nvPr/>
            </p:nvSpPr>
            <p:spPr bwMode="auto">
              <a:xfrm flipH="1">
                <a:off x="167" y="2809"/>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44" name="Rectangle 1175"/>
              <p:cNvSpPr>
                <a:spLocks noChangeArrowheads="1"/>
              </p:cNvSpPr>
              <p:nvPr/>
            </p:nvSpPr>
            <p:spPr bwMode="auto">
              <a:xfrm>
                <a:off x="111" y="2778"/>
                <a:ext cx="2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0</a:t>
                </a:r>
                <a:endParaRPr lang="en-US" altLang="en-US" sz="2667" dirty="0"/>
              </a:p>
            </p:txBody>
          </p:sp>
          <p:sp>
            <p:nvSpPr>
              <p:cNvPr id="1245" name="Line 1176"/>
              <p:cNvSpPr>
                <a:spLocks noChangeShapeType="1"/>
              </p:cNvSpPr>
              <p:nvPr/>
            </p:nvSpPr>
            <p:spPr bwMode="auto">
              <a:xfrm flipH="1">
                <a:off x="167" y="2692"/>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grpSp>
        <p:sp>
          <p:nvSpPr>
            <p:cNvPr id="986" name="Line 1179"/>
            <p:cNvSpPr>
              <a:spLocks noChangeShapeType="1"/>
            </p:cNvSpPr>
            <p:nvPr/>
          </p:nvSpPr>
          <p:spPr bwMode="auto">
            <a:xfrm flipH="1">
              <a:off x="167" y="2572"/>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987" name="Rectangle 1180"/>
            <p:cNvSpPr>
              <a:spLocks noChangeArrowheads="1"/>
            </p:cNvSpPr>
            <p:nvPr/>
          </p:nvSpPr>
          <p:spPr bwMode="auto">
            <a:xfrm>
              <a:off x="90" y="2542"/>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10</a:t>
              </a:r>
              <a:endParaRPr lang="en-US" altLang="en-US" sz="2667"/>
            </a:p>
          </p:txBody>
        </p:sp>
        <p:sp>
          <p:nvSpPr>
            <p:cNvPr id="988" name="Line 1181"/>
            <p:cNvSpPr>
              <a:spLocks noChangeShapeType="1"/>
            </p:cNvSpPr>
            <p:nvPr/>
          </p:nvSpPr>
          <p:spPr bwMode="auto">
            <a:xfrm flipH="1">
              <a:off x="167" y="2453"/>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990" name="Line 1183"/>
            <p:cNvSpPr>
              <a:spLocks noChangeShapeType="1"/>
            </p:cNvSpPr>
            <p:nvPr/>
          </p:nvSpPr>
          <p:spPr bwMode="auto">
            <a:xfrm flipH="1">
              <a:off x="167" y="2333"/>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991" name="Rectangle 1184"/>
            <p:cNvSpPr>
              <a:spLocks noChangeArrowheads="1"/>
            </p:cNvSpPr>
            <p:nvPr/>
          </p:nvSpPr>
          <p:spPr bwMode="auto">
            <a:xfrm>
              <a:off x="90" y="2302"/>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20</a:t>
              </a:r>
              <a:endParaRPr lang="en-US" altLang="en-US" sz="2667"/>
            </a:p>
          </p:txBody>
        </p:sp>
        <p:sp>
          <p:nvSpPr>
            <p:cNvPr id="992" name="Line 1185"/>
            <p:cNvSpPr>
              <a:spLocks noChangeShapeType="1"/>
            </p:cNvSpPr>
            <p:nvPr/>
          </p:nvSpPr>
          <p:spPr bwMode="auto">
            <a:xfrm flipH="1">
              <a:off x="167" y="2213"/>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994" name="Line 1187"/>
            <p:cNvSpPr>
              <a:spLocks noChangeShapeType="1"/>
            </p:cNvSpPr>
            <p:nvPr/>
          </p:nvSpPr>
          <p:spPr bwMode="auto">
            <a:xfrm flipH="1">
              <a:off x="167" y="2093"/>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995" name="Rectangle 1188"/>
            <p:cNvSpPr>
              <a:spLocks noChangeArrowheads="1"/>
            </p:cNvSpPr>
            <p:nvPr/>
          </p:nvSpPr>
          <p:spPr bwMode="auto">
            <a:xfrm>
              <a:off x="90" y="2063"/>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30</a:t>
              </a:r>
              <a:endParaRPr lang="en-US" altLang="en-US" sz="2667"/>
            </a:p>
          </p:txBody>
        </p:sp>
        <p:sp>
          <p:nvSpPr>
            <p:cNvPr id="996" name="Line 1189"/>
            <p:cNvSpPr>
              <a:spLocks noChangeShapeType="1"/>
            </p:cNvSpPr>
            <p:nvPr/>
          </p:nvSpPr>
          <p:spPr bwMode="auto">
            <a:xfrm flipH="1">
              <a:off x="167" y="1974"/>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998" name="Line 1191"/>
            <p:cNvSpPr>
              <a:spLocks noChangeShapeType="1"/>
            </p:cNvSpPr>
            <p:nvPr/>
          </p:nvSpPr>
          <p:spPr bwMode="auto">
            <a:xfrm flipH="1">
              <a:off x="167" y="1854"/>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999" name="Rectangle 1192"/>
            <p:cNvSpPr>
              <a:spLocks noChangeArrowheads="1"/>
            </p:cNvSpPr>
            <p:nvPr/>
          </p:nvSpPr>
          <p:spPr bwMode="auto">
            <a:xfrm>
              <a:off x="90" y="1823"/>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40</a:t>
              </a:r>
              <a:endParaRPr lang="en-US" altLang="en-US" sz="2667"/>
            </a:p>
          </p:txBody>
        </p:sp>
        <p:sp>
          <p:nvSpPr>
            <p:cNvPr id="1000" name="Line 1193"/>
            <p:cNvSpPr>
              <a:spLocks noChangeShapeType="1"/>
            </p:cNvSpPr>
            <p:nvPr/>
          </p:nvSpPr>
          <p:spPr bwMode="auto">
            <a:xfrm flipH="1">
              <a:off x="167" y="1734"/>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02" name="Line 1195"/>
            <p:cNvSpPr>
              <a:spLocks noChangeShapeType="1"/>
            </p:cNvSpPr>
            <p:nvPr/>
          </p:nvSpPr>
          <p:spPr bwMode="auto">
            <a:xfrm flipH="1">
              <a:off x="167" y="1615"/>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03" name="Rectangle 1196"/>
            <p:cNvSpPr>
              <a:spLocks noChangeArrowheads="1"/>
            </p:cNvSpPr>
            <p:nvPr/>
          </p:nvSpPr>
          <p:spPr bwMode="auto">
            <a:xfrm>
              <a:off x="90" y="1584"/>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50</a:t>
              </a:r>
              <a:endParaRPr lang="en-US" altLang="en-US" sz="2667"/>
            </a:p>
          </p:txBody>
        </p:sp>
        <p:sp>
          <p:nvSpPr>
            <p:cNvPr id="1004" name="Line 1197"/>
            <p:cNvSpPr>
              <a:spLocks noChangeShapeType="1"/>
            </p:cNvSpPr>
            <p:nvPr/>
          </p:nvSpPr>
          <p:spPr bwMode="auto">
            <a:xfrm flipH="1">
              <a:off x="167" y="1495"/>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06" name="Line 1199"/>
            <p:cNvSpPr>
              <a:spLocks noChangeShapeType="1"/>
            </p:cNvSpPr>
            <p:nvPr/>
          </p:nvSpPr>
          <p:spPr bwMode="auto">
            <a:xfrm flipH="1">
              <a:off x="167" y="1375"/>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07" name="Rectangle 1200"/>
            <p:cNvSpPr>
              <a:spLocks noChangeArrowheads="1"/>
            </p:cNvSpPr>
            <p:nvPr/>
          </p:nvSpPr>
          <p:spPr bwMode="auto">
            <a:xfrm>
              <a:off x="90" y="1344"/>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60</a:t>
              </a:r>
              <a:endParaRPr lang="en-US" altLang="en-US" sz="2667" dirty="0"/>
            </a:p>
          </p:txBody>
        </p:sp>
        <p:sp>
          <p:nvSpPr>
            <p:cNvPr id="1008" name="Line 1201"/>
            <p:cNvSpPr>
              <a:spLocks noChangeShapeType="1"/>
            </p:cNvSpPr>
            <p:nvPr/>
          </p:nvSpPr>
          <p:spPr bwMode="auto">
            <a:xfrm flipH="1">
              <a:off x="167" y="1255"/>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10" name="Line 1203"/>
            <p:cNvSpPr>
              <a:spLocks noChangeShapeType="1"/>
            </p:cNvSpPr>
            <p:nvPr/>
          </p:nvSpPr>
          <p:spPr bwMode="auto">
            <a:xfrm flipH="1">
              <a:off x="167" y="1136"/>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11" name="Rectangle 1204"/>
            <p:cNvSpPr>
              <a:spLocks noChangeArrowheads="1"/>
            </p:cNvSpPr>
            <p:nvPr/>
          </p:nvSpPr>
          <p:spPr bwMode="auto">
            <a:xfrm>
              <a:off x="90" y="1105"/>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70</a:t>
              </a:r>
              <a:endParaRPr lang="en-US" altLang="en-US" sz="2667"/>
            </a:p>
          </p:txBody>
        </p:sp>
        <p:sp>
          <p:nvSpPr>
            <p:cNvPr id="1012" name="Line 1205"/>
            <p:cNvSpPr>
              <a:spLocks noChangeShapeType="1"/>
            </p:cNvSpPr>
            <p:nvPr/>
          </p:nvSpPr>
          <p:spPr bwMode="auto">
            <a:xfrm flipH="1">
              <a:off x="167" y="1016"/>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14" name="Line 1207"/>
            <p:cNvSpPr>
              <a:spLocks noChangeShapeType="1"/>
            </p:cNvSpPr>
            <p:nvPr/>
          </p:nvSpPr>
          <p:spPr bwMode="auto">
            <a:xfrm flipH="1">
              <a:off x="167" y="896"/>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15" name="Rectangle 1208"/>
            <p:cNvSpPr>
              <a:spLocks noChangeArrowheads="1"/>
            </p:cNvSpPr>
            <p:nvPr/>
          </p:nvSpPr>
          <p:spPr bwMode="auto">
            <a:xfrm>
              <a:off x="90" y="866"/>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80</a:t>
              </a:r>
              <a:endParaRPr lang="en-US" altLang="en-US" sz="2667"/>
            </a:p>
          </p:txBody>
        </p:sp>
        <p:sp>
          <p:nvSpPr>
            <p:cNvPr id="1016" name="Line 1209"/>
            <p:cNvSpPr>
              <a:spLocks noChangeShapeType="1"/>
            </p:cNvSpPr>
            <p:nvPr/>
          </p:nvSpPr>
          <p:spPr bwMode="auto">
            <a:xfrm flipH="1">
              <a:off x="167" y="776"/>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18" name="Line 1211"/>
            <p:cNvSpPr>
              <a:spLocks noChangeShapeType="1"/>
            </p:cNvSpPr>
            <p:nvPr/>
          </p:nvSpPr>
          <p:spPr bwMode="auto">
            <a:xfrm flipH="1">
              <a:off x="167" y="657"/>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19" name="Rectangle 1212"/>
            <p:cNvSpPr>
              <a:spLocks noChangeArrowheads="1"/>
            </p:cNvSpPr>
            <p:nvPr/>
          </p:nvSpPr>
          <p:spPr bwMode="auto">
            <a:xfrm>
              <a:off x="90" y="626"/>
              <a:ext cx="4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90</a:t>
              </a:r>
              <a:endParaRPr lang="en-US" altLang="en-US" sz="2667"/>
            </a:p>
          </p:txBody>
        </p:sp>
        <p:sp>
          <p:nvSpPr>
            <p:cNvPr id="1020" name="Line 1213"/>
            <p:cNvSpPr>
              <a:spLocks noChangeShapeType="1"/>
            </p:cNvSpPr>
            <p:nvPr/>
          </p:nvSpPr>
          <p:spPr bwMode="auto">
            <a:xfrm flipH="1">
              <a:off x="167" y="537"/>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22" name="Line 1215"/>
            <p:cNvSpPr>
              <a:spLocks noChangeShapeType="1"/>
            </p:cNvSpPr>
            <p:nvPr/>
          </p:nvSpPr>
          <p:spPr bwMode="auto">
            <a:xfrm flipH="1">
              <a:off x="167" y="417"/>
              <a:ext cx="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23" name="Rectangle 1216"/>
            <p:cNvSpPr>
              <a:spLocks noChangeArrowheads="1"/>
            </p:cNvSpPr>
            <p:nvPr/>
          </p:nvSpPr>
          <p:spPr bwMode="auto">
            <a:xfrm>
              <a:off x="65" y="387"/>
              <a:ext cx="7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a:solidFill>
                    <a:srgbClr val="000000"/>
                  </a:solidFill>
                </a:rPr>
                <a:t>100</a:t>
              </a:r>
              <a:endParaRPr lang="en-US" altLang="en-US" sz="2667"/>
            </a:p>
          </p:txBody>
        </p:sp>
        <p:sp>
          <p:nvSpPr>
            <p:cNvPr id="1024" name="Rectangle 1217"/>
            <p:cNvSpPr>
              <a:spLocks noChangeArrowheads="1"/>
            </p:cNvSpPr>
            <p:nvPr/>
          </p:nvSpPr>
          <p:spPr bwMode="auto">
            <a:xfrm rot="16200000">
              <a:off x="-198" y="1577"/>
              <a:ext cx="437" cy="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Relative Abundance</a:t>
              </a:r>
              <a:endParaRPr lang="en-US" altLang="en-US" sz="2667" dirty="0"/>
            </a:p>
          </p:txBody>
        </p:sp>
        <p:sp>
          <p:nvSpPr>
            <p:cNvPr id="1025" name="Freeform 1218"/>
            <p:cNvSpPr>
              <a:spLocks/>
            </p:cNvSpPr>
            <p:nvPr/>
          </p:nvSpPr>
          <p:spPr bwMode="auto">
            <a:xfrm>
              <a:off x="194" y="417"/>
              <a:ext cx="1330" cy="2392"/>
            </a:xfrm>
            <a:custGeom>
              <a:avLst/>
              <a:gdLst>
                <a:gd name="T0" fmla="*/ 2 w 433"/>
                <a:gd name="T1" fmla="*/ 778 h 779"/>
                <a:gd name="T2" fmla="*/ 6 w 433"/>
                <a:gd name="T3" fmla="*/ 779 h 779"/>
                <a:gd name="T4" fmla="*/ 10 w 433"/>
                <a:gd name="T5" fmla="*/ 779 h 779"/>
                <a:gd name="T6" fmla="*/ 14 w 433"/>
                <a:gd name="T7" fmla="*/ 779 h 779"/>
                <a:gd name="T8" fmla="*/ 17 w 433"/>
                <a:gd name="T9" fmla="*/ 779 h 779"/>
                <a:gd name="T10" fmla="*/ 21 w 433"/>
                <a:gd name="T11" fmla="*/ 779 h 779"/>
                <a:gd name="T12" fmla="*/ 26 w 433"/>
                <a:gd name="T13" fmla="*/ 779 h 779"/>
                <a:gd name="T14" fmla="*/ 29 w 433"/>
                <a:gd name="T15" fmla="*/ 779 h 779"/>
                <a:gd name="T16" fmla="*/ 33 w 433"/>
                <a:gd name="T17" fmla="*/ 779 h 779"/>
                <a:gd name="T18" fmla="*/ 37 w 433"/>
                <a:gd name="T19" fmla="*/ 779 h 779"/>
                <a:gd name="T20" fmla="*/ 40 w 433"/>
                <a:gd name="T21" fmla="*/ 779 h 779"/>
                <a:gd name="T22" fmla="*/ 45 w 433"/>
                <a:gd name="T23" fmla="*/ 779 h 779"/>
                <a:gd name="T24" fmla="*/ 49 w 433"/>
                <a:gd name="T25" fmla="*/ 779 h 779"/>
                <a:gd name="T26" fmla="*/ 54 w 433"/>
                <a:gd name="T27" fmla="*/ 779 h 779"/>
                <a:gd name="T28" fmla="*/ 56 w 433"/>
                <a:gd name="T29" fmla="*/ 779 h 779"/>
                <a:gd name="T30" fmla="*/ 60 w 433"/>
                <a:gd name="T31" fmla="*/ 779 h 779"/>
                <a:gd name="T32" fmla="*/ 64 w 433"/>
                <a:gd name="T33" fmla="*/ 779 h 779"/>
                <a:gd name="T34" fmla="*/ 68 w 433"/>
                <a:gd name="T35" fmla="*/ 779 h 779"/>
                <a:gd name="T36" fmla="*/ 72 w 433"/>
                <a:gd name="T37" fmla="*/ 779 h 779"/>
                <a:gd name="T38" fmla="*/ 76 w 433"/>
                <a:gd name="T39" fmla="*/ 779 h 779"/>
                <a:gd name="T40" fmla="*/ 81 w 433"/>
                <a:gd name="T41" fmla="*/ 779 h 779"/>
                <a:gd name="T42" fmla="*/ 85 w 433"/>
                <a:gd name="T43" fmla="*/ 779 h 779"/>
                <a:gd name="T44" fmla="*/ 89 w 433"/>
                <a:gd name="T45" fmla="*/ 779 h 779"/>
                <a:gd name="T46" fmla="*/ 94 w 433"/>
                <a:gd name="T47" fmla="*/ 779 h 779"/>
                <a:gd name="T48" fmla="*/ 99 w 433"/>
                <a:gd name="T49" fmla="*/ 779 h 779"/>
                <a:gd name="T50" fmla="*/ 103 w 433"/>
                <a:gd name="T51" fmla="*/ 779 h 779"/>
                <a:gd name="T52" fmla="*/ 107 w 433"/>
                <a:gd name="T53" fmla="*/ 779 h 779"/>
                <a:gd name="T54" fmla="*/ 117 w 433"/>
                <a:gd name="T55" fmla="*/ 737 h 779"/>
                <a:gd name="T56" fmla="*/ 122 w 433"/>
                <a:gd name="T57" fmla="*/ 760 h 779"/>
                <a:gd name="T58" fmla="*/ 128 w 433"/>
                <a:gd name="T59" fmla="*/ 770 h 779"/>
                <a:gd name="T60" fmla="*/ 137 w 433"/>
                <a:gd name="T61" fmla="*/ 767 h 779"/>
                <a:gd name="T62" fmla="*/ 142 w 433"/>
                <a:gd name="T63" fmla="*/ 771 h 779"/>
                <a:gd name="T64" fmla="*/ 149 w 433"/>
                <a:gd name="T65" fmla="*/ 734 h 779"/>
                <a:gd name="T66" fmla="*/ 154 w 433"/>
                <a:gd name="T67" fmla="*/ 566 h 779"/>
                <a:gd name="T68" fmla="*/ 162 w 433"/>
                <a:gd name="T69" fmla="*/ 691 h 779"/>
                <a:gd name="T70" fmla="*/ 174 w 433"/>
                <a:gd name="T71" fmla="*/ 728 h 779"/>
                <a:gd name="T72" fmla="*/ 187 w 433"/>
                <a:gd name="T73" fmla="*/ 752 h 779"/>
                <a:gd name="T74" fmla="*/ 197 w 433"/>
                <a:gd name="T75" fmla="*/ 0 h 779"/>
                <a:gd name="T76" fmla="*/ 206 w 433"/>
                <a:gd name="T77" fmla="*/ 634 h 779"/>
                <a:gd name="T78" fmla="*/ 214 w 433"/>
                <a:gd name="T79" fmla="*/ 746 h 779"/>
                <a:gd name="T80" fmla="*/ 225 w 433"/>
                <a:gd name="T81" fmla="*/ 768 h 779"/>
                <a:gd name="T82" fmla="*/ 237 w 433"/>
                <a:gd name="T83" fmla="*/ 769 h 779"/>
                <a:gd name="T84" fmla="*/ 249 w 433"/>
                <a:gd name="T85" fmla="*/ 779 h 779"/>
                <a:gd name="T86" fmla="*/ 260 w 433"/>
                <a:gd name="T87" fmla="*/ 776 h 779"/>
                <a:gd name="T88" fmla="*/ 271 w 433"/>
                <a:gd name="T89" fmla="*/ 779 h 779"/>
                <a:gd name="T90" fmla="*/ 279 w 433"/>
                <a:gd name="T91" fmla="*/ 779 h 779"/>
                <a:gd name="T92" fmla="*/ 290 w 433"/>
                <a:gd name="T93" fmla="*/ 761 h 779"/>
                <a:gd name="T94" fmla="*/ 296 w 433"/>
                <a:gd name="T95" fmla="*/ 779 h 779"/>
                <a:gd name="T96" fmla="*/ 307 w 433"/>
                <a:gd name="T97" fmla="*/ 771 h 779"/>
                <a:gd name="T98" fmla="*/ 319 w 433"/>
                <a:gd name="T99" fmla="*/ 767 h 779"/>
                <a:gd name="T100" fmla="*/ 332 w 433"/>
                <a:gd name="T101" fmla="*/ 774 h 779"/>
                <a:gd name="T102" fmla="*/ 344 w 433"/>
                <a:gd name="T103" fmla="*/ 779 h 779"/>
                <a:gd name="T104" fmla="*/ 355 w 433"/>
                <a:gd name="T105" fmla="*/ 779 h 779"/>
                <a:gd name="T106" fmla="*/ 367 w 433"/>
                <a:gd name="T107" fmla="*/ 779 h 779"/>
                <a:gd name="T108" fmla="*/ 378 w 433"/>
                <a:gd name="T109" fmla="*/ 779 h 779"/>
                <a:gd name="T110" fmla="*/ 383 w 433"/>
                <a:gd name="T111" fmla="*/ 779 h 779"/>
                <a:gd name="T112" fmla="*/ 391 w 433"/>
                <a:gd name="T113" fmla="*/ 779 h 779"/>
                <a:gd name="T114" fmla="*/ 402 w 433"/>
                <a:gd name="T115" fmla="*/ 779 h 779"/>
                <a:gd name="T116" fmla="*/ 413 w 433"/>
                <a:gd name="T117" fmla="*/ 779 h 779"/>
                <a:gd name="T118" fmla="*/ 426 w 433"/>
                <a:gd name="T119" fmla="*/ 779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3" h="779">
                  <a:moveTo>
                    <a:pt x="0" y="778"/>
                  </a:moveTo>
                  <a:lnTo>
                    <a:pt x="0" y="778"/>
                  </a:lnTo>
                  <a:lnTo>
                    <a:pt x="1" y="779"/>
                  </a:lnTo>
                  <a:lnTo>
                    <a:pt x="2" y="778"/>
                  </a:lnTo>
                  <a:lnTo>
                    <a:pt x="3" y="778"/>
                  </a:lnTo>
                  <a:lnTo>
                    <a:pt x="4" y="779"/>
                  </a:lnTo>
                  <a:lnTo>
                    <a:pt x="5" y="779"/>
                  </a:lnTo>
                  <a:lnTo>
                    <a:pt x="6" y="779"/>
                  </a:lnTo>
                  <a:lnTo>
                    <a:pt x="8" y="779"/>
                  </a:lnTo>
                  <a:lnTo>
                    <a:pt x="9" y="779"/>
                  </a:lnTo>
                  <a:lnTo>
                    <a:pt x="10" y="779"/>
                  </a:lnTo>
                  <a:lnTo>
                    <a:pt x="10" y="779"/>
                  </a:lnTo>
                  <a:lnTo>
                    <a:pt x="11" y="779"/>
                  </a:lnTo>
                  <a:lnTo>
                    <a:pt x="12" y="779"/>
                  </a:lnTo>
                  <a:lnTo>
                    <a:pt x="13" y="779"/>
                  </a:lnTo>
                  <a:lnTo>
                    <a:pt x="14" y="779"/>
                  </a:lnTo>
                  <a:lnTo>
                    <a:pt x="15" y="779"/>
                  </a:lnTo>
                  <a:lnTo>
                    <a:pt x="16" y="779"/>
                  </a:lnTo>
                  <a:lnTo>
                    <a:pt x="16" y="779"/>
                  </a:lnTo>
                  <a:lnTo>
                    <a:pt x="17" y="779"/>
                  </a:lnTo>
                  <a:lnTo>
                    <a:pt x="18" y="779"/>
                  </a:lnTo>
                  <a:lnTo>
                    <a:pt x="19" y="779"/>
                  </a:lnTo>
                  <a:lnTo>
                    <a:pt x="20" y="779"/>
                  </a:lnTo>
                  <a:lnTo>
                    <a:pt x="21" y="779"/>
                  </a:lnTo>
                  <a:lnTo>
                    <a:pt x="22" y="779"/>
                  </a:lnTo>
                  <a:lnTo>
                    <a:pt x="23" y="779"/>
                  </a:lnTo>
                  <a:lnTo>
                    <a:pt x="24" y="779"/>
                  </a:lnTo>
                  <a:lnTo>
                    <a:pt x="26" y="779"/>
                  </a:lnTo>
                  <a:lnTo>
                    <a:pt x="26" y="779"/>
                  </a:lnTo>
                  <a:lnTo>
                    <a:pt x="26" y="779"/>
                  </a:lnTo>
                  <a:lnTo>
                    <a:pt x="28" y="779"/>
                  </a:lnTo>
                  <a:lnTo>
                    <a:pt x="29" y="779"/>
                  </a:lnTo>
                  <a:lnTo>
                    <a:pt x="30" y="779"/>
                  </a:lnTo>
                  <a:lnTo>
                    <a:pt x="31" y="779"/>
                  </a:lnTo>
                  <a:lnTo>
                    <a:pt x="32" y="779"/>
                  </a:lnTo>
                  <a:lnTo>
                    <a:pt x="33" y="779"/>
                  </a:lnTo>
                  <a:lnTo>
                    <a:pt x="34" y="779"/>
                  </a:lnTo>
                  <a:lnTo>
                    <a:pt x="35" y="779"/>
                  </a:lnTo>
                  <a:lnTo>
                    <a:pt x="36" y="779"/>
                  </a:lnTo>
                  <a:lnTo>
                    <a:pt x="37" y="779"/>
                  </a:lnTo>
                  <a:lnTo>
                    <a:pt x="38" y="779"/>
                  </a:lnTo>
                  <a:lnTo>
                    <a:pt x="39" y="779"/>
                  </a:lnTo>
                  <a:lnTo>
                    <a:pt x="39" y="779"/>
                  </a:lnTo>
                  <a:lnTo>
                    <a:pt x="40" y="779"/>
                  </a:lnTo>
                  <a:lnTo>
                    <a:pt x="41" y="779"/>
                  </a:lnTo>
                  <a:lnTo>
                    <a:pt x="42" y="779"/>
                  </a:lnTo>
                  <a:lnTo>
                    <a:pt x="43" y="779"/>
                  </a:lnTo>
                  <a:lnTo>
                    <a:pt x="45" y="779"/>
                  </a:lnTo>
                  <a:lnTo>
                    <a:pt x="46" y="779"/>
                  </a:lnTo>
                  <a:lnTo>
                    <a:pt x="47" y="779"/>
                  </a:lnTo>
                  <a:lnTo>
                    <a:pt x="48" y="779"/>
                  </a:lnTo>
                  <a:lnTo>
                    <a:pt x="49" y="779"/>
                  </a:lnTo>
                  <a:lnTo>
                    <a:pt x="50" y="779"/>
                  </a:lnTo>
                  <a:lnTo>
                    <a:pt x="51" y="779"/>
                  </a:lnTo>
                  <a:lnTo>
                    <a:pt x="52" y="779"/>
                  </a:lnTo>
                  <a:lnTo>
                    <a:pt x="54" y="779"/>
                  </a:lnTo>
                  <a:lnTo>
                    <a:pt x="54" y="779"/>
                  </a:lnTo>
                  <a:lnTo>
                    <a:pt x="54" y="779"/>
                  </a:lnTo>
                  <a:lnTo>
                    <a:pt x="55" y="779"/>
                  </a:lnTo>
                  <a:lnTo>
                    <a:pt x="56" y="779"/>
                  </a:lnTo>
                  <a:lnTo>
                    <a:pt x="58" y="779"/>
                  </a:lnTo>
                  <a:lnTo>
                    <a:pt x="58" y="779"/>
                  </a:lnTo>
                  <a:lnTo>
                    <a:pt x="58" y="779"/>
                  </a:lnTo>
                  <a:lnTo>
                    <a:pt x="60" y="779"/>
                  </a:lnTo>
                  <a:lnTo>
                    <a:pt x="61" y="779"/>
                  </a:lnTo>
                  <a:lnTo>
                    <a:pt x="62" y="779"/>
                  </a:lnTo>
                  <a:lnTo>
                    <a:pt x="63" y="779"/>
                  </a:lnTo>
                  <a:lnTo>
                    <a:pt x="64" y="779"/>
                  </a:lnTo>
                  <a:lnTo>
                    <a:pt x="65" y="779"/>
                  </a:lnTo>
                  <a:lnTo>
                    <a:pt x="66" y="779"/>
                  </a:lnTo>
                  <a:lnTo>
                    <a:pt x="67" y="779"/>
                  </a:lnTo>
                  <a:lnTo>
                    <a:pt x="68" y="779"/>
                  </a:lnTo>
                  <a:lnTo>
                    <a:pt x="69" y="779"/>
                  </a:lnTo>
                  <a:lnTo>
                    <a:pt x="70" y="779"/>
                  </a:lnTo>
                  <a:lnTo>
                    <a:pt x="71" y="779"/>
                  </a:lnTo>
                  <a:lnTo>
                    <a:pt x="72" y="779"/>
                  </a:lnTo>
                  <a:lnTo>
                    <a:pt x="73" y="778"/>
                  </a:lnTo>
                  <a:lnTo>
                    <a:pt x="74" y="779"/>
                  </a:lnTo>
                  <a:lnTo>
                    <a:pt x="75" y="779"/>
                  </a:lnTo>
                  <a:lnTo>
                    <a:pt x="76" y="779"/>
                  </a:lnTo>
                  <a:lnTo>
                    <a:pt x="77" y="779"/>
                  </a:lnTo>
                  <a:lnTo>
                    <a:pt x="79" y="779"/>
                  </a:lnTo>
                  <a:lnTo>
                    <a:pt x="80" y="779"/>
                  </a:lnTo>
                  <a:lnTo>
                    <a:pt x="81" y="779"/>
                  </a:lnTo>
                  <a:lnTo>
                    <a:pt x="82" y="779"/>
                  </a:lnTo>
                  <a:lnTo>
                    <a:pt x="83" y="779"/>
                  </a:lnTo>
                  <a:lnTo>
                    <a:pt x="84" y="779"/>
                  </a:lnTo>
                  <a:lnTo>
                    <a:pt x="85" y="779"/>
                  </a:lnTo>
                  <a:lnTo>
                    <a:pt x="86" y="779"/>
                  </a:lnTo>
                  <a:lnTo>
                    <a:pt x="87" y="779"/>
                  </a:lnTo>
                  <a:lnTo>
                    <a:pt x="88" y="779"/>
                  </a:lnTo>
                  <a:lnTo>
                    <a:pt x="89" y="779"/>
                  </a:lnTo>
                  <a:lnTo>
                    <a:pt x="90" y="779"/>
                  </a:lnTo>
                  <a:lnTo>
                    <a:pt x="92" y="779"/>
                  </a:lnTo>
                  <a:lnTo>
                    <a:pt x="93" y="779"/>
                  </a:lnTo>
                  <a:lnTo>
                    <a:pt x="94" y="779"/>
                  </a:lnTo>
                  <a:lnTo>
                    <a:pt x="95" y="779"/>
                  </a:lnTo>
                  <a:lnTo>
                    <a:pt x="96" y="779"/>
                  </a:lnTo>
                  <a:lnTo>
                    <a:pt x="98" y="779"/>
                  </a:lnTo>
                  <a:lnTo>
                    <a:pt x="99" y="779"/>
                  </a:lnTo>
                  <a:lnTo>
                    <a:pt x="100" y="779"/>
                  </a:lnTo>
                  <a:lnTo>
                    <a:pt x="101" y="779"/>
                  </a:lnTo>
                  <a:lnTo>
                    <a:pt x="102" y="779"/>
                  </a:lnTo>
                  <a:lnTo>
                    <a:pt x="103" y="779"/>
                  </a:lnTo>
                  <a:lnTo>
                    <a:pt x="104" y="779"/>
                  </a:lnTo>
                  <a:lnTo>
                    <a:pt x="105" y="779"/>
                  </a:lnTo>
                  <a:lnTo>
                    <a:pt x="106" y="779"/>
                  </a:lnTo>
                  <a:lnTo>
                    <a:pt x="107" y="779"/>
                  </a:lnTo>
                  <a:lnTo>
                    <a:pt x="109" y="778"/>
                  </a:lnTo>
                  <a:lnTo>
                    <a:pt x="110" y="775"/>
                  </a:lnTo>
                  <a:lnTo>
                    <a:pt x="113" y="751"/>
                  </a:lnTo>
                  <a:lnTo>
                    <a:pt x="117" y="737"/>
                  </a:lnTo>
                  <a:lnTo>
                    <a:pt x="118" y="745"/>
                  </a:lnTo>
                  <a:lnTo>
                    <a:pt x="120" y="750"/>
                  </a:lnTo>
                  <a:lnTo>
                    <a:pt x="121" y="755"/>
                  </a:lnTo>
                  <a:lnTo>
                    <a:pt x="122" y="760"/>
                  </a:lnTo>
                  <a:lnTo>
                    <a:pt x="123" y="762"/>
                  </a:lnTo>
                  <a:lnTo>
                    <a:pt x="125" y="765"/>
                  </a:lnTo>
                  <a:lnTo>
                    <a:pt x="127" y="764"/>
                  </a:lnTo>
                  <a:lnTo>
                    <a:pt x="128" y="770"/>
                  </a:lnTo>
                  <a:lnTo>
                    <a:pt x="131" y="768"/>
                  </a:lnTo>
                  <a:lnTo>
                    <a:pt x="134" y="768"/>
                  </a:lnTo>
                  <a:lnTo>
                    <a:pt x="136" y="766"/>
                  </a:lnTo>
                  <a:lnTo>
                    <a:pt x="137" y="767"/>
                  </a:lnTo>
                  <a:lnTo>
                    <a:pt x="138" y="769"/>
                  </a:lnTo>
                  <a:lnTo>
                    <a:pt x="140" y="770"/>
                  </a:lnTo>
                  <a:lnTo>
                    <a:pt x="141" y="769"/>
                  </a:lnTo>
                  <a:lnTo>
                    <a:pt x="142" y="771"/>
                  </a:lnTo>
                  <a:lnTo>
                    <a:pt x="143" y="766"/>
                  </a:lnTo>
                  <a:lnTo>
                    <a:pt x="146" y="756"/>
                  </a:lnTo>
                  <a:lnTo>
                    <a:pt x="147" y="750"/>
                  </a:lnTo>
                  <a:lnTo>
                    <a:pt x="149" y="734"/>
                  </a:lnTo>
                  <a:lnTo>
                    <a:pt x="150" y="713"/>
                  </a:lnTo>
                  <a:lnTo>
                    <a:pt x="152" y="669"/>
                  </a:lnTo>
                  <a:lnTo>
                    <a:pt x="153" y="602"/>
                  </a:lnTo>
                  <a:lnTo>
                    <a:pt x="154" y="566"/>
                  </a:lnTo>
                  <a:lnTo>
                    <a:pt x="156" y="563"/>
                  </a:lnTo>
                  <a:lnTo>
                    <a:pt x="157" y="568"/>
                  </a:lnTo>
                  <a:lnTo>
                    <a:pt x="159" y="634"/>
                  </a:lnTo>
                  <a:lnTo>
                    <a:pt x="162" y="691"/>
                  </a:lnTo>
                  <a:lnTo>
                    <a:pt x="165" y="700"/>
                  </a:lnTo>
                  <a:lnTo>
                    <a:pt x="169" y="721"/>
                  </a:lnTo>
                  <a:lnTo>
                    <a:pt x="171" y="729"/>
                  </a:lnTo>
                  <a:lnTo>
                    <a:pt x="174" y="728"/>
                  </a:lnTo>
                  <a:lnTo>
                    <a:pt x="177" y="730"/>
                  </a:lnTo>
                  <a:lnTo>
                    <a:pt x="180" y="726"/>
                  </a:lnTo>
                  <a:lnTo>
                    <a:pt x="183" y="736"/>
                  </a:lnTo>
                  <a:lnTo>
                    <a:pt x="187" y="752"/>
                  </a:lnTo>
                  <a:lnTo>
                    <a:pt x="189" y="725"/>
                  </a:lnTo>
                  <a:lnTo>
                    <a:pt x="191" y="602"/>
                  </a:lnTo>
                  <a:lnTo>
                    <a:pt x="194" y="204"/>
                  </a:lnTo>
                  <a:lnTo>
                    <a:pt x="197" y="0"/>
                  </a:lnTo>
                  <a:lnTo>
                    <a:pt x="200" y="258"/>
                  </a:lnTo>
                  <a:lnTo>
                    <a:pt x="201" y="352"/>
                  </a:lnTo>
                  <a:lnTo>
                    <a:pt x="204" y="575"/>
                  </a:lnTo>
                  <a:lnTo>
                    <a:pt x="206" y="634"/>
                  </a:lnTo>
                  <a:lnTo>
                    <a:pt x="208" y="686"/>
                  </a:lnTo>
                  <a:lnTo>
                    <a:pt x="211" y="713"/>
                  </a:lnTo>
                  <a:lnTo>
                    <a:pt x="213" y="732"/>
                  </a:lnTo>
                  <a:lnTo>
                    <a:pt x="214" y="746"/>
                  </a:lnTo>
                  <a:lnTo>
                    <a:pt x="216" y="754"/>
                  </a:lnTo>
                  <a:lnTo>
                    <a:pt x="219" y="765"/>
                  </a:lnTo>
                  <a:lnTo>
                    <a:pt x="222" y="767"/>
                  </a:lnTo>
                  <a:lnTo>
                    <a:pt x="225" y="768"/>
                  </a:lnTo>
                  <a:lnTo>
                    <a:pt x="228" y="772"/>
                  </a:lnTo>
                  <a:lnTo>
                    <a:pt x="231" y="771"/>
                  </a:lnTo>
                  <a:lnTo>
                    <a:pt x="234" y="768"/>
                  </a:lnTo>
                  <a:lnTo>
                    <a:pt x="237" y="769"/>
                  </a:lnTo>
                  <a:lnTo>
                    <a:pt x="240" y="777"/>
                  </a:lnTo>
                  <a:lnTo>
                    <a:pt x="243" y="779"/>
                  </a:lnTo>
                  <a:lnTo>
                    <a:pt x="246" y="768"/>
                  </a:lnTo>
                  <a:lnTo>
                    <a:pt x="249" y="779"/>
                  </a:lnTo>
                  <a:lnTo>
                    <a:pt x="252" y="779"/>
                  </a:lnTo>
                  <a:lnTo>
                    <a:pt x="253" y="779"/>
                  </a:lnTo>
                  <a:lnTo>
                    <a:pt x="256" y="777"/>
                  </a:lnTo>
                  <a:lnTo>
                    <a:pt x="260" y="776"/>
                  </a:lnTo>
                  <a:lnTo>
                    <a:pt x="263" y="777"/>
                  </a:lnTo>
                  <a:lnTo>
                    <a:pt x="266" y="779"/>
                  </a:lnTo>
                  <a:lnTo>
                    <a:pt x="269" y="779"/>
                  </a:lnTo>
                  <a:lnTo>
                    <a:pt x="271" y="779"/>
                  </a:lnTo>
                  <a:lnTo>
                    <a:pt x="272" y="779"/>
                  </a:lnTo>
                  <a:lnTo>
                    <a:pt x="275" y="779"/>
                  </a:lnTo>
                  <a:lnTo>
                    <a:pt x="276" y="779"/>
                  </a:lnTo>
                  <a:lnTo>
                    <a:pt x="279" y="779"/>
                  </a:lnTo>
                  <a:lnTo>
                    <a:pt x="282" y="779"/>
                  </a:lnTo>
                  <a:lnTo>
                    <a:pt x="285" y="775"/>
                  </a:lnTo>
                  <a:lnTo>
                    <a:pt x="288" y="771"/>
                  </a:lnTo>
                  <a:lnTo>
                    <a:pt x="290" y="761"/>
                  </a:lnTo>
                  <a:lnTo>
                    <a:pt x="291" y="773"/>
                  </a:lnTo>
                  <a:lnTo>
                    <a:pt x="293" y="779"/>
                  </a:lnTo>
                  <a:lnTo>
                    <a:pt x="294" y="773"/>
                  </a:lnTo>
                  <a:lnTo>
                    <a:pt x="296" y="779"/>
                  </a:lnTo>
                  <a:lnTo>
                    <a:pt x="298" y="779"/>
                  </a:lnTo>
                  <a:lnTo>
                    <a:pt x="301" y="779"/>
                  </a:lnTo>
                  <a:lnTo>
                    <a:pt x="304" y="775"/>
                  </a:lnTo>
                  <a:lnTo>
                    <a:pt x="307" y="771"/>
                  </a:lnTo>
                  <a:lnTo>
                    <a:pt x="310" y="762"/>
                  </a:lnTo>
                  <a:lnTo>
                    <a:pt x="313" y="752"/>
                  </a:lnTo>
                  <a:lnTo>
                    <a:pt x="316" y="757"/>
                  </a:lnTo>
                  <a:lnTo>
                    <a:pt x="319" y="767"/>
                  </a:lnTo>
                  <a:lnTo>
                    <a:pt x="323" y="771"/>
                  </a:lnTo>
                  <a:lnTo>
                    <a:pt x="326" y="768"/>
                  </a:lnTo>
                  <a:lnTo>
                    <a:pt x="329" y="772"/>
                  </a:lnTo>
                  <a:lnTo>
                    <a:pt x="332" y="774"/>
                  </a:lnTo>
                  <a:lnTo>
                    <a:pt x="335" y="774"/>
                  </a:lnTo>
                  <a:lnTo>
                    <a:pt x="338" y="775"/>
                  </a:lnTo>
                  <a:lnTo>
                    <a:pt x="341" y="774"/>
                  </a:lnTo>
                  <a:lnTo>
                    <a:pt x="344" y="779"/>
                  </a:lnTo>
                  <a:lnTo>
                    <a:pt x="346" y="779"/>
                  </a:lnTo>
                  <a:lnTo>
                    <a:pt x="349" y="774"/>
                  </a:lnTo>
                  <a:lnTo>
                    <a:pt x="352" y="779"/>
                  </a:lnTo>
                  <a:lnTo>
                    <a:pt x="355" y="779"/>
                  </a:lnTo>
                  <a:lnTo>
                    <a:pt x="358" y="775"/>
                  </a:lnTo>
                  <a:lnTo>
                    <a:pt x="361" y="779"/>
                  </a:lnTo>
                  <a:lnTo>
                    <a:pt x="364" y="779"/>
                  </a:lnTo>
                  <a:lnTo>
                    <a:pt x="367" y="779"/>
                  </a:lnTo>
                  <a:lnTo>
                    <a:pt x="370" y="779"/>
                  </a:lnTo>
                  <a:lnTo>
                    <a:pt x="373" y="779"/>
                  </a:lnTo>
                  <a:lnTo>
                    <a:pt x="376" y="779"/>
                  </a:lnTo>
                  <a:lnTo>
                    <a:pt x="378" y="779"/>
                  </a:lnTo>
                  <a:lnTo>
                    <a:pt x="379" y="779"/>
                  </a:lnTo>
                  <a:lnTo>
                    <a:pt x="380" y="779"/>
                  </a:lnTo>
                  <a:lnTo>
                    <a:pt x="381" y="779"/>
                  </a:lnTo>
                  <a:lnTo>
                    <a:pt x="383" y="779"/>
                  </a:lnTo>
                  <a:lnTo>
                    <a:pt x="384" y="779"/>
                  </a:lnTo>
                  <a:lnTo>
                    <a:pt x="386" y="779"/>
                  </a:lnTo>
                  <a:lnTo>
                    <a:pt x="388" y="779"/>
                  </a:lnTo>
                  <a:lnTo>
                    <a:pt x="391" y="779"/>
                  </a:lnTo>
                  <a:lnTo>
                    <a:pt x="394" y="779"/>
                  </a:lnTo>
                  <a:lnTo>
                    <a:pt x="397" y="779"/>
                  </a:lnTo>
                  <a:lnTo>
                    <a:pt x="399" y="779"/>
                  </a:lnTo>
                  <a:lnTo>
                    <a:pt x="402" y="779"/>
                  </a:lnTo>
                  <a:lnTo>
                    <a:pt x="405" y="779"/>
                  </a:lnTo>
                  <a:lnTo>
                    <a:pt x="409" y="779"/>
                  </a:lnTo>
                  <a:lnTo>
                    <a:pt x="411" y="779"/>
                  </a:lnTo>
                  <a:lnTo>
                    <a:pt x="413" y="779"/>
                  </a:lnTo>
                  <a:lnTo>
                    <a:pt x="416" y="778"/>
                  </a:lnTo>
                  <a:lnTo>
                    <a:pt x="419" y="779"/>
                  </a:lnTo>
                  <a:lnTo>
                    <a:pt x="422" y="776"/>
                  </a:lnTo>
                  <a:lnTo>
                    <a:pt x="426" y="779"/>
                  </a:lnTo>
                  <a:lnTo>
                    <a:pt x="429" y="779"/>
                  </a:lnTo>
                  <a:lnTo>
                    <a:pt x="432" y="779"/>
                  </a:lnTo>
                  <a:lnTo>
                    <a:pt x="433" y="779"/>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26" name="Rectangle 1219"/>
            <p:cNvSpPr>
              <a:spLocks noChangeArrowheads="1"/>
            </p:cNvSpPr>
            <p:nvPr/>
          </p:nvSpPr>
          <p:spPr bwMode="auto">
            <a:xfrm>
              <a:off x="741" y="339"/>
              <a:ext cx="12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933" dirty="0">
                  <a:solidFill>
                    <a:srgbClr val="000000"/>
                  </a:solidFill>
                </a:rPr>
                <a:t>15.26</a:t>
              </a:r>
              <a:endParaRPr lang="en-US" altLang="en-US" sz="3200" dirty="0"/>
            </a:p>
          </p:txBody>
        </p:sp>
        <p:sp>
          <p:nvSpPr>
            <p:cNvPr id="1027" name="Rectangle 1220"/>
            <p:cNvSpPr>
              <a:spLocks noChangeArrowheads="1"/>
            </p:cNvSpPr>
            <p:nvPr/>
          </p:nvSpPr>
          <p:spPr bwMode="auto">
            <a:xfrm>
              <a:off x="607" y="2063"/>
              <a:ext cx="12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933" dirty="0">
                  <a:solidFill>
                    <a:srgbClr val="000000"/>
                  </a:solidFill>
                </a:rPr>
                <a:t>14.77</a:t>
              </a:r>
              <a:endParaRPr lang="en-US" altLang="en-US" sz="3200" dirty="0"/>
            </a:p>
          </p:txBody>
        </p:sp>
        <p:sp>
          <p:nvSpPr>
            <p:cNvPr id="1028" name="Rectangle 1221"/>
            <p:cNvSpPr>
              <a:spLocks noChangeArrowheads="1"/>
            </p:cNvSpPr>
            <p:nvPr/>
          </p:nvSpPr>
          <p:spPr bwMode="auto">
            <a:xfrm>
              <a:off x="487" y="2597"/>
              <a:ext cx="12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933" dirty="0">
                  <a:solidFill>
                    <a:srgbClr val="000000"/>
                  </a:solidFill>
                </a:rPr>
                <a:t>14.30</a:t>
              </a:r>
              <a:endParaRPr lang="en-US" altLang="en-US" sz="3200" dirty="0"/>
            </a:p>
          </p:txBody>
        </p:sp>
        <p:sp>
          <p:nvSpPr>
            <p:cNvPr id="1037" name="Line 1230"/>
            <p:cNvSpPr>
              <a:spLocks noChangeShapeType="1"/>
            </p:cNvSpPr>
            <p:nvPr/>
          </p:nvSpPr>
          <p:spPr bwMode="auto">
            <a:xfrm flipV="1">
              <a:off x="200" y="2796"/>
              <a:ext cx="56" cy="3"/>
            </a:xfrm>
            <a:prstGeom prst="line">
              <a:avLst/>
            </a:prstGeom>
            <a:noFill/>
            <a:ln w="0">
              <a:solidFill>
                <a:srgbClr val="46B446"/>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39" name="Rectangle 1232"/>
            <p:cNvSpPr>
              <a:spLocks noChangeArrowheads="1"/>
            </p:cNvSpPr>
            <p:nvPr/>
          </p:nvSpPr>
          <p:spPr bwMode="auto">
            <a:xfrm>
              <a:off x="44" y="333"/>
              <a:ext cx="21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800" dirty="0">
                  <a:solidFill>
                    <a:srgbClr val="000000"/>
                  </a:solidFill>
                </a:rPr>
                <a:t>NL: 8.12E5</a:t>
              </a:r>
              <a:endParaRPr lang="en-US" altLang="en-US" sz="2667" dirty="0"/>
            </a:p>
          </p:txBody>
        </p:sp>
      </p:grpSp>
      <p:sp>
        <p:nvSpPr>
          <p:cNvPr id="1261" name="TextBox 1260"/>
          <p:cNvSpPr txBox="1"/>
          <p:nvPr/>
        </p:nvSpPr>
        <p:spPr>
          <a:xfrm>
            <a:off x="1398780" y="4001563"/>
            <a:ext cx="349776" cy="461665"/>
          </a:xfrm>
          <a:prstGeom prst="rect">
            <a:avLst/>
          </a:prstGeom>
          <a:noFill/>
        </p:spPr>
        <p:txBody>
          <a:bodyPr wrap="none" rtlCol="0">
            <a:spAutoFit/>
          </a:bodyPr>
          <a:lstStyle/>
          <a:p>
            <a:r>
              <a:rPr lang="en-US" sz="2400" dirty="0">
                <a:solidFill>
                  <a:srgbClr val="ED7D31"/>
                </a:solidFill>
                <a:latin typeface="Calibri Light" panose="020F0302020204030204" pitchFamily="34" charset="0"/>
                <a:cs typeface="Calibri Light" panose="020F0302020204030204" pitchFamily="34" charset="0"/>
              </a:rPr>
              <a:t>B</a:t>
            </a:r>
          </a:p>
        </p:txBody>
      </p:sp>
      <p:sp>
        <p:nvSpPr>
          <p:cNvPr id="1262" name="TextBox 1261"/>
          <p:cNvSpPr txBox="1"/>
          <p:nvPr/>
        </p:nvSpPr>
        <p:spPr>
          <a:xfrm>
            <a:off x="1679539" y="341276"/>
            <a:ext cx="349776" cy="461665"/>
          </a:xfrm>
          <a:prstGeom prst="rect">
            <a:avLst/>
          </a:prstGeom>
          <a:noFill/>
        </p:spPr>
        <p:txBody>
          <a:bodyPr wrap="none" rtlCol="0">
            <a:spAutoFit/>
          </a:bodyPr>
          <a:lstStyle/>
          <a:p>
            <a:r>
              <a:rPr lang="en-US" sz="2400" dirty="0">
                <a:solidFill>
                  <a:srgbClr val="0070C0"/>
                </a:solidFill>
                <a:latin typeface="Calibri Light" panose="020F0302020204030204" pitchFamily="34" charset="0"/>
                <a:cs typeface="Calibri Light" panose="020F0302020204030204" pitchFamily="34" charset="0"/>
              </a:rPr>
              <a:t>C</a:t>
            </a:r>
          </a:p>
        </p:txBody>
      </p:sp>
      <p:sp>
        <p:nvSpPr>
          <p:cNvPr id="83" name="TextBox 82">
            <a:extLst>
              <a:ext uri="{FF2B5EF4-FFF2-40B4-BE49-F238E27FC236}">
                <a16:creationId xmlns:a16="http://schemas.microsoft.com/office/drawing/2014/main" id="{EBF239CA-E6B5-76F0-3A4B-51D183E14CF0}"/>
              </a:ext>
            </a:extLst>
          </p:cNvPr>
          <p:cNvSpPr txBox="1"/>
          <p:nvPr/>
        </p:nvSpPr>
        <p:spPr>
          <a:xfrm>
            <a:off x="2377585" y="1466202"/>
            <a:ext cx="2552686" cy="830997"/>
          </a:xfrm>
          <a:prstGeom prst="rect">
            <a:avLst/>
          </a:prstGeom>
          <a:noFill/>
          <a:ln>
            <a:solidFill>
              <a:srgbClr val="0070C0"/>
            </a:solidFill>
          </a:ln>
        </p:spPr>
        <p:txBody>
          <a:bodyPr wrap="none" rtlCol="0">
            <a:spAutoFit/>
          </a:bodyPr>
          <a:lstStyle/>
          <a:p>
            <a:r>
              <a:rPr lang="en-DE" sz="1600" dirty="0"/>
              <a:t>Different peak in LC</a:t>
            </a:r>
          </a:p>
          <a:p>
            <a:pPr marL="285750" indent="-285750">
              <a:buFont typeface="Wingdings" pitchFamily="2" charset="2"/>
              <a:buChar char="à"/>
            </a:pPr>
            <a:r>
              <a:rPr lang="en-US" sz="1600" dirty="0">
                <a:sym typeface="Wingdings" pitchFamily="2" charset="2"/>
              </a:rPr>
              <a:t>D</a:t>
            </a:r>
            <a:r>
              <a:rPr lang="en-DE" sz="1600" dirty="0">
                <a:sym typeface="Wingdings" pitchFamily="2" charset="2"/>
              </a:rPr>
              <a:t>ifferent compound</a:t>
            </a:r>
          </a:p>
          <a:p>
            <a:pPr marL="285750" indent="-285750">
              <a:buFont typeface="Wingdings" pitchFamily="2" charset="2"/>
              <a:buChar char="à"/>
            </a:pPr>
            <a:r>
              <a:rPr lang="en-DE" sz="1600" dirty="0">
                <a:sym typeface="Wingdings" pitchFamily="2" charset="2"/>
              </a:rPr>
              <a:t>No structure information</a:t>
            </a:r>
            <a:endParaRPr lang="en-DE" sz="1600" dirty="0"/>
          </a:p>
        </p:txBody>
      </p:sp>
      <p:sp>
        <p:nvSpPr>
          <p:cNvPr id="85" name="TextBox 84">
            <a:extLst>
              <a:ext uri="{FF2B5EF4-FFF2-40B4-BE49-F238E27FC236}">
                <a16:creationId xmlns:a16="http://schemas.microsoft.com/office/drawing/2014/main" id="{2E0F69D9-0A9C-2843-72AF-379FD9359719}"/>
              </a:ext>
            </a:extLst>
          </p:cNvPr>
          <p:cNvSpPr txBox="1"/>
          <p:nvPr/>
        </p:nvSpPr>
        <p:spPr>
          <a:xfrm>
            <a:off x="2808757" y="4350313"/>
            <a:ext cx="2486835" cy="830997"/>
          </a:xfrm>
          <a:prstGeom prst="rect">
            <a:avLst/>
          </a:prstGeom>
          <a:noFill/>
          <a:ln>
            <a:solidFill>
              <a:srgbClr val="FF2F92"/>
            </a:solidFill>
          </a:ln>
        </p:spPr>
        <p:txBody>
          <a:bodyPr wrap="none" rtlCol="0">
            <a:spAutoFit/>
          </a:bodyPr>
          <a:lstStyle/>
          <a:p>
            <a:r>
              <a:rPr lang="en-DE" sz="1600" dirty="0"/>
              <a:t>Different peak sets in MS2</a:t>
            </a:r>
          </a:p>
          <a:p>
            <a:pPr marL="285750" indent="-285750">
              <a:buFont typeface="Wingdings" pitchFamily="2" charset="2"/>
              <a:buChar char="à"/>
            </a:pPr>
            <a:r>
              <a:rPr lang="en-US" sz="1600" dirty="0">
                <a:sym typeface="Wingdings" pitchFamily="2" charset="2"/>
              </a:rPr>
              <a:t>D</a:t>
            </a:r>
            <a:r>
              <a:rPr lang="en-DE" sz="1600" dirty="0">
                <a:sym typeface="Wingdings" pitchFamily="2" charset="2"/>
              </a:rPr>
              <a:t>ifferent compound</a:t>
            </a:r>
          </a:p>
          <a:p>
            <a:pPr marL="285750" indent="-285750">
              <a:buFont typeface="Wingdings" pitchFamily="2" charset="2"/>
              <a:buChar char="à"/>
            </a:pPr>
            <a:r>
              <a:rPr lang="en-DE" sz="1600" dirty="0">
                <a:sym typeface="Wingdings" pitchFamily="2" charset="2"/>
              </a:rPr>
              <a:t>No quantity information</a:t>
            </a:r>
            <a:endParaRPr lang="en-DE" sz="1600" dirty="0"/>
          </a:p>
        </p:txBody>
      </p:sp>
      <p:pic>
        <p:nvPicPr>
          <p:cNvPr id="7" name="Picture 4" descr="Vanquish Duo UHPLC-System für LC-MS-Arbeitsabläufe mit inversem Gradienten">
            <a:extLst>
              <a:ext uri="{FF2B5EF4-FFF2-40B4-BE49-F238E27FC236}">
                <a16:creationId xmlns:a16="http://schemas.microsoft.com/office/drawing/2014/main" id="{A24A932F-8196-7E05-5FF8-F4DF02E5F98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596" t="5926" r="18214" b="5926"/>
          <a:stretch/>
        </p:blipFill>
        <p:spPr bwMode="auto">
          <a:xfrm>
            <a:off x="2679721" y="2415553"/>
            <a:ext cx="1060559" cy="16939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Orbitrap Exploris&amp;trade; 480 eLearning courses">
            <a:extLst>
              <a:ext uri="{FF2B5EF4-FFF2-40B4-BE49-F238E27FC236}">
                <a16:creationId xmlns:a16="http://schemas.microsoft.com/office/drawing/2014/main" id="{35F89546-CBD9-AA21-8954-B9FA806576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847"/>
          <a:stretch/>
        </p:blipFill>
        <p:spPr bwMode="auto">
          <a:xfrm>
            <a:off x="3858411" y="2562506"/>
            <a:ext cx="1404737" cy="1630506"/>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a:extLst>
              <a:ext uri="{FF2B5EF4-FFF2-40B4-BE49-F238E27FC236}">
                <a16:creationId xmlns:a16="http://schemas.microsoft.com/office/drawing/2014/main" id="{65940D64-F8AC-E0CD-861C-FC59C2C1CF6D}"/>
              </a:ext>
            </a:extLst>
          </p:cNvPr>
          <p:cNvSpPr/>
          <p:nvPr/>
        </p:nvSpPr>
        <p:spPr>
          <a:xfrm>
            <a:off x="5096124" y="3628710"/>
            <a:ext cx="545804" cy="631438"/>
          </a:xfrm>
          <a:prstGeom prst="rightArrow">
            <a:avLst/>
          </a:prstGeom>
          <a:solidFill>
            <a:srgbClr val="FF2F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1" name="Right Arrow 80">
            <a:extLst>
              <a:ext uri="{FF2B5EF4-FFF2-40B4-BE49-F238E27FC236}">
                <a16:creationId xmlns:a16="http://schemas.microsoft.com/office/drawing/2014/main" id="{913B8BAE-0B4D-C399-A1EE-4439AB699E8A}"/>
              </a:ext>
            </a:extLst>
          </p:cNvPr>
          <p:cNvSpPr/>
          <p:nvPr/>
        </p:nvSpPr>
        <p:spPr>
          <a:xfrm flipH="1">
            <a:off x="2122246" y="2543494"/>
            <a:ext cx="487634" cy="584775"/>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TextBox 8">
            <a:extLst>
              <a:ext uri="{FF2B5EF4-FFF2-40B4-BE49-F238E27FC236}">
                <a16:creationId xmlns:a16="http://schemas.microsoft.com/office/drawing/2014/main" id="{E10DE239-7D6C-5D85-5211-3BE5CA5F3832}"/>
              </a:ext>
            </a:extLst>
          </p:cNvPr>
          <p:cNvSpPr txBox="1"/>
          <p:nvPr/>
        </p:nvSpPr>
        <p:spPr>
          <a:xfrm>
            <a:off x="2181979" y="2648498"/>
            <a:ext cx="403380" cy="369332"/>
          </a:xfrm>
          <a:prstGeom prst="rect">
            <a:avLst/>
          </a:prstGeom>
          <a:noFill/>
        </p:spPr>
        <p:txBody>
          <a:bodyPr wrap="none" rtlCol="0">
            <a:spAutoFit/>
          </a:bodyPr>
          <a:lstStyle/>
          <a:p>
            <a:r>
              <a:rPr lang="en-DE" dirty="0">
                <a:solidFill>
                  <a:schemeClr val="bg1"/>
                </a:solidFill>
              </a:rPr>
              <a:t>LC</a:t>
            </a:r>
          </a:p>
        </p:txBody>
      </p:sp>
      <p:sp>
        <p:nvSpPr>
          <p:cNvPr id="13" name="TextBox 12">
            <a:extLst>
              <a:ext uri="{FF2B5EF4-FFF2-40B4-BE49-F238E27FC236}">
                <a16:creationId xmlns:a16="http://schemas.microsoft.com/office/drawing/2014/main" id="{EE574927-B462-17C7-5988-F24F167FE0FE}"/>
              </a:ext>
            </a:extLst>
          </p:cNvPr>
          <p:cNvSpPr txBox="1"/>
          <p:nvPr/>
        </p:nvSpPr>
        <p:spPr>
          <a:xfrm>
            <a:off x="5083439" y="3754197"/>
            <a:ext cx="487634" cy="369332"/>
          </a:xfrm>
          <a:prstGeom prst="rect">
            <a:avLst/>
          </a:prstGeom>
          <a:noFill/>
        </p:spPr>
        <p:txBody>
          <a:bodyPr wrap="none" rtlCol="0">
            <a:spAutoFit/>
          </a:bodyPr>
          <a:lstStyle/>
          <a:p>
            <a:r>
              <a:rPr lang="en-DE" dirty="0">
                <a:solidFill>
                  <a:schemeClr val="bg1"/>
                </a:solidFill>
              </a:rPr>
              <a:t>MS</a:t>
            </a:r>
          </a:p>
        </p:txBody>
      </p:sp>
      <p:sp>
        <p:nvSpPr>
          <p:cNvPr id="97" name="TextBox 96">
            <a:extLst>
              <a:ext uri="{FF2B5EF4-FFF2-40B4-BE49-F238E27FC236}">
                <a16:creationId xmlns:a16="http://schemas.microsoft.com/office/drawing/2014/main" id="{936B8E40-C7CB-0FD2-ADD0-9C33246C29BC}"/>
              </a:ext>
            </a:extLst>
          </p:cNvPr>
          <p:cNvSpPr txBox="1"/>
          <p:nvPr/>
        </p:nvSpPr>
        <p:spPr>
          <a:xfrm>
            <a:off x="2232901" y="919223"/>
            <a:ext cx="1383264" cy="369332"/>
          </a:xfrm>
          <a:prstGeom prst="rect">
            <a:avLst/>
          </a:prstGeom>
          <a:noFill/>
        </p:spPr>
        <p:txBody>
          <a:bodyPr wrap="none" rtlCol="0">
            <a:spAutoFit/>
          </a:bodyPr>
          <a:lstStyle/>
          <a:p>
            <a:r>
              <a:rPr lang="en-US" b="0" i="0" dirty="0">
                <a:effectLst/>
                <a:highlight>
                  <a:srgbClr val="FFFFFF"/>
                </a:highlight>
                <a:cs typeface="Arial" panose="020B0604020202020204" pitchFamily="34" charset="0"/>
              </a:rPr>
              <a:t>C</a:t>
            </a:r>
            <a:r>
              <a:rPr lang="en-US" b="0" i="0" baseline="-25000" dirty="0">
                <a:effectLst/>
                <a:highlight>
                  <a:srgbClr val="FFFFFF"/>
                </a:highlight>
                <a:cs typeface="Arial" panose="020B0604020202020204" pitchFamily="34" charset="0"/>
              </a:rPr>
              <a:t>45</a:t>
            </a:r>
            <a:r>
              <a:rPr lang="en-US" b="0" i="0" dirty="0">
                <a:effectLst/>
                <a:highlight>
                  <a:srgbClr val="FFFFFF"/>
                </a:highlight>
                <a:cs typeface="Arial" panose="020B0604020202020204" pitchFamily="34" charset="0"/>
              </a:rPr>
              <a:t>H</a:t>
            </a:r>
            <a:r>
              <a:rPr lang="en-US" b="0" i="0" baseline="-25000" dirty="0">
                <a:effectLst/>
                <a:highlight>
                  <a:srgbClr val="FFFFFF"/>
                </a:highlight>
                <a:cs typeface="Arial" panose="020B0604020202020204" pitchFamily="34" charset="0"/>
              </a:rPr>
              <a:t>79</a:t>
            </a:r>
            <a:r>
              <a:rPr lang="en-US" b="0" i="0" dirty="0">
                <a:effectLst/>
                <a:highlight>
                  <a:srgbClr val="FFFFFF"/>
                </a:highlight>
                <a:cs typeface="Arial" panose="020B0604020202020204" pitchFamily="34" charset="0"/>
              </a:rPr>
              <a:t>NO</a:t>
            </a:r>
            <a:r>
              <a:rPr lang="en-US" b="0" i="0" baseline="-25000" dirty="0">
                <a:effectLst/>
                <a:highlight>
                  <a:srgbClr val="FFFFFF"/>
                </a:highlight>
                <a:cs typeface="Arial" panose="020B0604020202020204" pitchFamily="34" charset="0"/>
              </a:rPr>
              <a:t>10</a:t>
            </a:r>
            <a:r>
              <a:rPr lang="en-US" b="0" i="0" dirty="0">
                <a:effectLst/>
                <a:highlight>
                  <a:srgbClr val="FFFFFF"/>
                </a:highlight>
                <a:cs typeface="Arial" panose="020B0604020202020204" pitchFamily="34" charset="0"/>
              </a:rPr>
              <a:t>P</a:t>
            </a:r>
            <a:r>
              <a:rPr lang="en-US" b="0" i="0" baseline="30000" dirty="0">
                <a:effectLst/>
                <a:highlight>
                  <a:srgbClr val="FFFFFF"/>
                </a:highlight>
                <a:cs typeface="Arial" panose="020B0604020202020204" pitchFamily="34" charset="0"/>
              </a:rPr>
              <a:t>-</a:t>
            </a:r>
            <a:endParaRPr lang="en-DE" baseline="30000" dirty="0">
              <a:cs typeface="Arial" panose="020B0604020202020204" pitchFamily="34" charset="0"/>
            </a:endParaRPr>
          </a:p>
        </p:txBody>
      </p:sp>
      <p:sp>
        <p:nvSpPr>
          <p:cNvPr id="3" name="Rectangle 1233">
            <a:extLst>
              <a:ext uri="{FF2B5EF4-FFF2-40B4-BE49-F238E27FC236}">
                <a16:creationId xmlns:a16="http://schemas.microsoft.com/office/drawing/2014/main" id="{89476E41-98D7-6568-FFE6-E1C6AB7FCD57}"/>
              </a:ext>
            </a:extLst>
          </p:cNvPr>
          <p:cNvSpPr>
            <a:spLocks noChangeArrowheads="1"/>
          </p:cNvSpPr>
          <p:nvPr/>
        </p:nvSpPr>
        <p:spPr bwMode="auto">
          <a:xfrm>
            <a:off x="2303737" y="711992"/>
            <a:ext cx="13369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eaLnBrk="0" fontAlgn="base" hangingPunct="0">
              <a:spcBef>
                <a:spcPct val="0"/>
              </a:spcBef>
              <a:spcAft>
                <a:spcPct val="0"/>
              </a:spcAft>
            </a:pPr>
            <a:r>
              <a:rPr lang="en-US" altLang="en-US" sz="1600" b="1" dirty="0">
                <a:solidFill>
                  <a:srgbClr val="000000"/>
                </a:solidFill>
                <a:latin typeface="Calibri Light" panose="020F0302020204030204" pitchFamily="34" charset="0"/>
                <a:cs typeface="Calibri Light" panose="020F0302020204030204" pitchFamily="34" charset="0"/>
              </a:rPr>
              <a:t>XIC</a:t>
            </a:r>
            <a:r>
              <a:rPr lang="zh-CN" altLang="en-US" sz="1600" b="1" dirty="0">
                <a:solidFill>
                  <a:srgbClr val="000000"/>
                </a:solidFill>
                <a:latin typeface="Calibri Light" panose="020F0302020204030204" pitchFamily="34" charset="0"/>
                <a:cs typeface="Calibri Light" panose="020F0302020204030204" pitchFamily="34" charset="0"/>
              </a:rPr>
              <a:t> </a:t>
            </a:r>
            <a:r>
              <a:rPr lang="en-US" altLang="zh-CN" sz="1600" b="1" i="1" dirty="0">
                <a:solidFill>
                  <a:srgbClr val="000000"/>
                </a:solidFill>
                <a:latin typeface="Calibri Light" panose="020F0302020204030204" pitchFamily="34" charset="0"/>
                <a:cs typeface="Calibri Light" panose="020F0302020204030204" pitchFamily="34" charset="0"/>
              </a:rPr>
              <a:t>m/z</a:t>
            </a:r>
            <a:r>
              <a:rPr lang="en-US" altLang="en-US" sz="1600" b="1" dirty="0">
                <a:solidFill>
                  <a:srgbClr val="000000"/>
                </a:solidFill>
                <a:latin typeface="Calibri Light" panose="020F0302020204030204" pitchFamily="34" charset="0"/>
                <a:cs typeface="Calibri Light" panose="020F0302020204030204" pitchFamily="34" charset="0"/>
              </a:rPr>
              <a:t> 824.54 </a:t>
            </a:r>
            <a:endParaRPr lang="en-US" altLang="en-US" sz="6000" b="1" dirty="0">
              <a:latin typeface="Calibri Light" panose="020F0302020204030204" pitchFamily="34" charset="0"/>
              <a:cs typeface="Calibri Light" panose="020F0302020204030204" pitchFamily="34" charset="0"/>
            </a:endParaRPr>
          </a:p>
        </p:txBody>
      </p:sp>
      <p:sp>
        <p:nvSpPr>
          <p:cNvPr id="107" name="TextBox 106">
            <a:extLst>
              <a:ext uri="{FF2B5EF4-FFF2-40B4-BE49-F238E27FC236}">
                <a16:creationId xmlns:a16="http://schemas.microsoft.com/office/drawing/2014/main" id="{BF99CD89-DCC6-9C83-132D-A946452E1435}"/>
              </a:ext>
            </a:extLst>
          </p:cNvPr>
          <p:cNvSpPr txBox="1"/>
          <p:nvPr/>
        </p:nvSpPr>
        <p:spPr>
          <a:xfrm>
            <a:off x="2122246" y="3182859"/>
            <a:ext cx="4052391" cy="400110"/>
          </a:xfrm>
          <a:prstGeom prst="rect">
            <a:avLst/>
          </a:prstGeom>
          <a:solidFill>
            <a:srgbClr val="00B050"/>
          </a:solidFill>
        </p:spPr>
        <p:txBody>
          <a:bodyPr wrap="none" rtlCol="0">
            <a:spAutoFit/>
          </a:bodyPr>
          <a:lstStyle/>
          <a:p>
            <a:r>
              <a:rPr lang="en-DE" sz="2000" dirty="0">
                <a:solidFill>
                  <a:schemeClr val="bg1"/>
                </a:solidFill>
              </a:rPr>
              <a:t>LC-MS </a:t>
            </a:r>
            <a:r>
              <a:rPr lang="en-DE" sz="2000" dirty="0">
                <a:solidFill>
                  <a:schemeClr val="bg1"/>
                </a:solidFill>
                <a:sym typeface="Wingdings" pitchFamily="2" charset="2"/>
              </a:rPr>
              <a:t>peaks  Quantify </a:t>
            </a:r>
            <a:r>
              <a:rPr lang="en-US" sz="2000" dirty="0">
                <a:solidFill>
                  <a:schemeClr val="bg1"/>
                </a:solidFill>
                <a:sym typeface="Wingdings" pitchFamily="2" charset="2"/>
              </a:rPr>
              <a:t>compounds</a:t>
            </a:r>
            <a:endParaRPr lang="en-DE" sz="2000" dirty="0">
              <a:solidFill>
                <a:schemeClr val="bg1"/>
              </a:solidFill>
            </a:endParaRPr>
          </a:p>
        </p:txBody>
      </p:sp>
      <p:sp>
        <p:nvSpPr>
          <p:cNvPr id="109" name="Title 1">
            <a:extLst>
              <a:ext uri="{FF2B5EF4-FFF2-40B4-BE49-F238E27FC236}">
                <a16:creationId xmlns:a16="http://schemas.microsoft.com/office/drawing/2014/main" id="{95ED80B3-0F38-3F47-867F-46A9C5AED0F0}"/>
              </a:ext>
            </a:extLst>
          </p:cNvPr>
          <p:cNvSpPr>
            <a:spLocks noGrp="1"/>
          </p:cNvSpPr>
          <p:nvPr>
            <p:ph type="title"/>
          </p:nvPr>
        </p:nvSpPr>
        <p:spPr>
          <a:xfrm>
            <a:off x="636263" y="-10013"/>
            <a:ext cx="10972800" cy="524935"/>
          </a:xfrm>
        </p:spPr>
        <p:txBody>
          <a:bodyPr>
            <a:noAutofit/>
          </a:bodyPr>
          <a:lstStyle/>
          <a:p>
            <a:r>
              <a:rPr lang="en-DE" sz="2800" dirty="0"/>
              <a:t>LC-MS peaks for isomer detection</a:t>
            </a:r>
          </a:p>
        </p:txBody>
      </p:sp>
      <p:sp>
        <p:nvSpPr>
          <p:cNvPr id="131" name="Rectangle 130">
            <a:extLst>
              <a:ext uri="{FF2B5EF4-FFF2-40B4-BE49-F238E27FC236}">
                <a16:creationId xmlns:a16="http://schemas.microsoft.com/office/drawing/2014/main" id="{265E0886-5BF5-C122-52A3-E0DBEDE79E53}"/>
              </a:ext>
            </a:extLst>
          </p:cNvPr>
          <p:cNvSpPr/>
          <p:nvPr/>
        </p:nvSpPr>
        <p:spPr>
          <a:xfrm>
            <a:off x="6821425" y="1602769"/>
            <a:ext cx="2221992" cy="410633"/>
          </a:xfrm>
          <a:prstGeom prst="rect">
            <a:avLst/>
          </a:prstGeom>
          <a:noFill/>
          <a:ln w="38100">
            <a:solidFill>
              <a:srgbClr val="75D4F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32" name="Rectangle 131">
            <a:extLst>
              <a:ext uri="{FF2B5EF4-FFF2-40B4-BE49-F238E27FC236}">
                <a16:creationId xmlns:a16="http://schemas.microsoft.com/office/drawing/2014/main" id="{6E9F2C31-01DB-EDAA-93C2-2363544B4B8E}"/>
              </a:ext>
            </a:extLst>
          </p:cNvPr>
          <p:cNvSpPr/>
          <p:nvPr/>
        </p:nvSpPr>
        <p:spPr>
          <a:xfrm>
            <a:off x="7364665" y="3211978"/>
            <a:ext cx="1614743" cy="293131"/>
          </a:xfrm>
          <a:prstGeom prst="rect">
            <a:avLst/>
          </a:prstGeom>
          <a:noFill/>
          <a:ln w="38100">
            <a:solidFill>
              <a:srgbClr val="F5B9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33" name="Rectangle 132">
            <a:extLst>
              <a:ext uri="{FF2B5EF4-FFF2-40B4-BE49-F238E27FC236}">
                <a16:creationId xmlns:a16="http://schemas.microsoft.com/office/drawing/2014/main" id="{A7E34608-3065-07AD-8BF2-ED9A59163401}"/>
              </a:ext>
            </a:extLst>
          </p:cNvPr>
          <p:cNvSpPr/>
          <p:nvPr/>
        </p:nvSpPr>
        <p:spPr>
          <a:xfrm>
            <a:off x="7782241" y="2852659"/>
            <a:ext cx="438215" cy="299520"/>
          </a:xfrm>
          <a:prstGeom prst="rect">
            <a:avLst/>
          </a:prstGeom>
          <a:noFill/>
          <a:ln w="38100">
            <a:solidFill>
              <a:srgbClr val="F5B9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34" name="Rectangle 133">
            <a:extLst>
              <a:ext uri="{FF2B5EF4-FFF2-40B4-BE49-F238E27FC236}">
                <a16:creationId xmlns:a16="http://schemas.microsoft.com/office/drawing/2014/main" id="{A06F9A03-B782-F35B-569F-2DD8A814EFC3}"/>
              </a:ext>
            </a:extLst>
          </p:cNvPr>
          <p:cNvSpPr/>
          <p:nvPr/>
        </p:nvSpPr>
        <p:spPr>
          <a:xfrm>
            <a:off x="6483981" y="2712236"/>
            <a:ext cx="4731224" cy="972631"/>
          </a:xfrm>
          <a:prstGeom prst="rect">
            <a:avLst/>
          </a:prstGeom>
          <a:noFill/>
          <a:ln w="38100">
            <a:solidFill>
              <a:srgbClr val="F5B9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35" name="Rectangle 134">
            <a:extLst>
              <a:ext uri="{FF2B5EF4-FFF2-40B4-BE49-F238E27FC236}">
                <a16:creationId xmlns:a16="http://schemas.microsoft.com/office/drawing/2014/main" id="{4858D19D-D6DC-1C6B-C9DD-BF1498F4BDB0}"/>
              </a:ext>
            </a:extLst>
          </p:cNvPr>
          <p:cNvSpPr/>
          <p:nvPr/>
        </p:nvSpPr>
        <p:spPr>
          <a:xfrm>
            <a:off x="6488176" y="1171309"/>
            <a:ext cx="4670879" cy="957359"/>
          </a:xfrm>
          <a:prstGeom prst="rect">
            <a:avLst/>
          </a:prstGeom>
          <a:noFill/>
          <a:ln w="38100">
            <a:solidFill>
              <a:srgbClr val="75D4F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36" name="Rectangle 135">
            <a:extLst>
              <a:ext uri="{FF2B5EF4-FFF2-40B4-BE49-F238E27FC236}">
                <a16:creationId xmlns:a16="http://schemas.microsoft.com/office/drawing/2014/main" id="{51C28EF5-F3DA-3B51-9BF1-5F7B1C3F5527}"/>
              </a:ext>
            </a:extLst>
          </p:cNvPr>
          <p:cNvSpPr/>
          <p:nvPr/>
        </p:nvSpPr>
        <p:spPr>
          <a:xfrm>
            <a:off x="6478214" y="4303464"/>
            <a:ext cx="4731224" cy="972631"/>
          </a:xfrm>
          <a:prstGeom prst="rect">
            <a:avLst/>
          </a:prstGeom>
          <a:noFill/>
          <a:ln w="38100">
            <a:solidFill>
              <a:srgbClr val="B28F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37" name="Rectangle 136">
            <a:extLst>
              <a:ext uri="{FF2B5EF4-FFF2-40B4-BE49-F238E27FC236}">
                <a16:creationId xmlns:a16="http://schemas.microsoft.com/office/drawing/2014/main" id="{D6224973-0525-4830-0F2F-856AF3C31942}"/>
              </a:ext>
            </a:extLst>
          </p:cNvPr>
          <p:cNvSpPr/>
          <p:nvPr/>
        </p:nvSpPr>
        <p:spPr>
          <a:xfrm>
            <a:off x="7397586" y="4571909"/>
            <a:ext cx="816196" cy="217871"/>
          </a:xfrm>
          <a:prstGeom prst="rect">
            <a:avLst/>
          </a:prstGeom>
          <a:noFill/>
          <a:ln w="38100">
            <a:solidFill>
              <a:srgbClr val="B28F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38" name="Rectangle 137">
            <a:extLst>
              <a:ext uri="{FF2B5EF4-FFF2-40B4-BE49-F238E27FC236}">
                <a16:creationId xmlns:a16="http://schemas.microsoft.com/office/drawing/2014/main" id="{1F732F77-AC41-2113-253E-92AAAAA32F3D}"/>
              </a:ext>
            </a:extLst>
          </p:cNvPr>
          <p:cNvSpPr/>
          <p:nvPr/>
        </p:nvSpPr>
        <p:spPr>
          <a:xfrm>
            <a:off x="7171184" y="4870499"/>
            <a:ext cx="1232151" cy="253860"/>
          </a:xfrm>
          <a:prstGeom prst="rect">
            <a:avLst/>
          </a:prstGeom>
          <a:noFill/>
          <a:ln w="38100">
            <a:solidFill>
              <a:srgbClr val="B28F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40" name="TextBox 139">
            <a:extLst>
              <a:ext uri="{FF2B5EF4-FFF2-40B4-BE49-F238E27FC236}">
                <a16:creationId xmlns:a16="http://schemas.microsoft.com/office/drawing/2014/main" id="{702D345C-DFFF-16B7-79B9-39ED22C6CFE0}"/>
              </a:ext>
            </a:extLst>
          </p:cNvPr>
          <p:cNvSpPr txBox="1"/>
          <p:nvPr/>
        </p:nvSpPr>
        <p:spPr>
          <a:xfrm>
            <a:off x="5732214" y="94743"/>
            <a:ext cx="4100053" cy="369332"/>
          </a:xfrm>
          <a:prstGeom prst="rect">
            <a:avLst/>
          </a:prstGeom>
          <a:noFill/>
        </p:spPr>
        <p:txBody>
          <a:bodyPr wrap="square">
            <a:spAutoFit/>
          </a:bodyPr>
          <a:lstStyle/>
          <a:p>
            <a:r>
              <a:rPr lang="de-DE" dirty="0"/>
              <a:t># Daher wechsle ich jetzt ins Englische.</a:t>
            </a:r>
          </a:p>
        </p:txBody>
      </p:sp>
      <p:sp>
        <p:nvSpPr>
          <p:cNvPr id="141" name="TextBox 140">
            <a:extLst>
              <a:ext uri="{FF2B5EF4-FFF2-40B4-BE49-F238E27FC236}">
                <a16:creationId xmlns:a16="http://schemas.microsoft.com/office/drawing/2014/main" id="{97799EC4-611A-C1B3-DCD3-4503D8363945}"/>
              </a:ext>
            </a:extLst>
          </p:cNvPr>
          <p:cNvSpPr txBox="1"/>
          <p:nvPr/>
        </p:nvSpPr>
        <p:spPr>
          <a:xfrm>
            <a:off x="6425633" y="3766392"/>
            <a:ext cx="357790" cy="461665"/>
          </a:xfrm>
          <a:prstGeom prst="rect">
            <a:avLst/>
          </a:prstGeom>
          <a:noFill/>
        </p:spPr>
        <p:txBody>
          <a:bodyPr wrap="none" rtlCol="0">
            <a:spAutoFit/>
          </a:bodyPr>
          <a:lstStyle/>
          <a:p>
            <a:r>
              <a:rPr lang="en-US" sz="2400" dirty="0">
                <a:solidFill>
                  <a:srgbClr val="7030A0"/>
                </a:solidFill>
                <a:latin typeface="Calibri Light" panose="020F0302020204030204" pitchFamily="34" charset="0"/>
                <a:cs typeface="Calibri Light" panose="020F0302020204030204" pitchFamily="34" charset="0"/>
              </a:rPr>
              <a:t>A</a:t>
            </a:r>
          </a:p>
        </p:txBody>
      </p:sp>
      <p:sp>
        <p:nvSpPr>
          <p:cNvPr id="143" name="TextBox 142">
            <a:extLst>
              <a:ext uri="{FF2B5EF4-FFF2-40B4-BE49-F238E27FC236}">
                <a16:creationId xmlns:a16="http://schemas.microsoft.com/office/drawing/2014/main" id="{90DEB72F-B3E2-0618-7DCD-5A8DBA446E98}"/>
              </a:ext>
            </a:extLst>
          </p:cNvPr>
          <p:cNvSpPr txBox="1"/>
          <p:nvPr/>
        </p:nvSpPr>
        <p:spPr>
          <a:xfrm>
            <a:off x="6371108" y="2169791"/>
            <a:ext cx="349776" cy="461665"/>
          </a:xfrm>
          <a:prstGeom prst="rect">
            <a:avLst/>
          </a:prstGeom>
          <a:noFill/>
        </p:spPr>
        <p:txBody>
          <a:bodyPr wrap="none" rtlCol="0">
            <a:spAutoFit/>
          </a:bodyPr>
          <a:lstStyle/>
          <a:p>
            <a:r>
              <a:rPr lang="en-US" sz="2400" dirty="0">
                <a:solidFill>
                  <a:srgbClr val="ED7D31"/>
                </a:solidFill>
                <a:latin typeface="Calibri Light" panose="020F0302020204030204" pitchFamily="34" charset="0"/>
                <a:cs typeface="Calibri Light" panose="020F0302020204030204" pitchFamily="34" charset="0"/>
              </a:rPr>
              <a:t>B</a:t>
            </a:r>
          </a:p>
        </p:txBody>
      </p:sp>
      <p:sp>
        <p:nvSpPr>
          <p:cNvPr id="144" name="TextBox 143">
            <a:extLst>
              <a:ext uri="{FF2B5EF4-FFF2-40B4-BE49-F238E27FC236}">
                <a16:creationId xmlns:a16="http://schemas.microsoft.com/office/drawing/2014/main" id="{B96C8688-14B6-B9B2-D58E-4EECAB0FCB6A}"/>
              </a:ext>
            </a:extLst>
          </p:cNvPr>
          <p:cNvSpPr txBox="1"/>
          <p:nvPr/>
        </p:nvSpPr>
        <p:spPr>
          <a:xfrm>
            <a:off x="6375560" y="566924"/>
            <a:ext cx="349776" cy="461665"/>
          </a:xfrm>
          <a:prstGeom prst="rect">
            <a:avLst/>
          </a:prstGeom>
          <a:noFill/>
        </p:spPr>
        <p:txBody>
          <a:bodyPr wrap="none" rtlCol="0">
            <a:spAutoFit/>
          </a:bodyPr>
          <a:lstStyle/>
          <a:p>
            <a:r>
              <a:rPr lang="en-US" sz="2400" dirty="0">
                <a:solidFill>
                  <a:srgbClr val="0070C0"/>
                </a:solidFill>
                <a:latin typeface="Calibri Light" panose="020F0302020204030204" pitchFamily="34" charset="0"/>
                <a:cs typeface="Calibri Light" panose="020F0302020204030204" pitchFamily="34" charset="0"/>
              </a:rPr>
              <a:t>C</a:t>
            </a:r>
          </a:p>
        </p:txBody>
      </p:sp>
      <p:sp>
        <p:nvSpPr>
          <p:cNvPr id="2" name="Rectangle 1">
            <a:extLst>
              <a:ext uri="{FF2B5EF4-FFF2-40B4-BE49-F238E27FC236}">
                <a16:creationId xmlns:a16="http://schemas.microsoft.com/office/drawing/2014/main" id="{5C668A71-AB4E-0D39-4B42-B8059F23D137}"/>
              </a:ext>
            </a:extLst>
          </p:cNvPr>
          <p:cNvSpPr/>
          <p:nvPr/>
        </p:nvSpPr>
        <p:spPr>
          <a:xfrm>
            <a:off x="2232901" y="675394"/>
            <a:ext cx="1424699" cy="2828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0247436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0" grpId="0"/>
      <p:bldP spid="1251" grpId="0" animBg="1"/>
      <p:bldP spid="1252" grpId="0" animBg="1"/>
      <p:bldP spid="1253" grpId="0" animBg="1"/>
      <p:bldP spid="1261" grpId="0"/>
      <p:bldP spid="1262" grpId="0"/>
      <p:bldP spid="85" grpId="0" animBg="1"/>
      <p:bldP spid="14" grpId="0" animBg="1"/>
      <p:bldP spid="13" grpId="0"/>
      <p:bldP spid="107" grpId="0" animBg="1"/>
      <p:bldP spid="131" grpId="0" animBg="1"/>
      <p:bldP spid="132" grpId="0" animBg="1"/>
      <p:bldP spid="133" grpId="0" animBg="1"/>
      <p:bldP spid="134" grpId="0" animBg="1"/>
      <p:bldP spid="135" grpId="0" animBg="1"/>
      <p:bldP spid="136" grpId="0" animBg="1"/>
      <p:bldP spid="137" grpId="0" animBg="1"/>
      <p:bldP spid="138" grpId="0" animBg="1"/>
      <p:bldP spid="141" grpId="0"/>
      <p:bldP spid="143" grpId="0"/>
      <p:bldP spid="144" grpId="0"/>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8FE19E-4722-4108-B5D9-FC9F9049187C}"/>
              </a:ext>
            </a:extLst>
          </p:cNvPr>
          <p:cNvSpPr>
            <a:spLocks noGrp="1"/>
          </p:cNvSpPr>
          <p:nvPr>
            <p:ph type="sldNum" sz="quarter" idx="4"/>
          </p:nvPr>
        </p:nvSpPr>
        <p:spPr/>
        <p:txBody>
          <a:bodyPr/>
          <a:lstStyle/>
          <a:p>
            <a:pPr>
              <a:defRPr/>
            </a:pPr>
            <a:fld id="{04AD7245-8B54-4DB6-A787-2BC7C149B53C}" type="slidenum">
              <a:rPr lang="de-DE" altLang="de-DE" sz="1333">
                <a:solidFill>
                  <a:srgbClr val="D8413E"/>
                </a:solidFill>
                <a:latin typeface="Calibri" panose="020F0502020204030204" pitchFamily="34" charset="0"/>
                <a:cs typeface="Calibri" panose="020F0502020204030204" pitchFamily="34" charset="0"/>
              </a:rPr>
              <a:pPr>
                <a:defRPr/>
              </a:pPr>
              <a:t>5</a:t>
            </a:fld>
            <a:endParaRPr lang="de-DE" altLang="de-DE" sz="1333" dirty="0">
              <a:solidFill>
                <a:srgbClr val="D8413E"/>
              </a:solidFill>
              <a:latin typeface="Calibri" panose="020F0502020204030204" pitchFamily="34" charset="0"/>
              <a:cs typeface="Calibri" panose="020F0502020204030204" pitchFamily="34" charset="0"/>
            </a:endParaRPr>
          </a:p>
        </p:txBody>
      </p:sp>
      <p:grpSp>
        <p:nvGrpSpPr>
          <p:cNvPr id="126" name="Group 125"/>
          <p:cNvGrpSpPr/>
          <p:nvPr/>
        </p:nvGrpSpPr>
        <p:grpSpPr>
          <a:xfrm>
            <a:off x="3852009" y="598047"/>
            <a:ext cx="2926042" cy="1942810"/>
            <a:chOff x="6967166" y="565746"/>
            <a:chExt cx="2194531" cy="1457108"/>
          </a:xfrm>
        </p:grpSpPr>
        <p:sp>
          <p:nvSpPr>
            <p:cNvPr id="127" name="TextBox 126"/>
            <p:cNvSpPr txBox="1"/>
            <p:nvPr/>
          </p:nvSpPr>
          <p:spPr>
            <a:xfrm>
              <a:off x="6967166" y="565746"/>
              <a:ext cx="1440623" cy="346249"/>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TIC</a:t>
              </a:r>
              <a:r>
                <a:rPr lang="en-US" sz="2400" dirty="0">
                  <a:latin typeface="Calibri" panose="020F0502020204030204" pitchFamily="34" charset="0"/>
                  <a:cs typeface="Calibri" panose="020F0502020204030204" pitchFamily="34" charset="0"/>
                </a:rPr>
                <a:t>: </a:t>
              </a:r>
              <a:r>
                <a:rPr lang="en-US" sz="2400" b="1" dirty="0">
                  <a:latin typeface="Calibri" panose="020F0502020204030204" pitchFamily="34" charset="0"/>
                  <a:cs typeface="Calibri" panose="020F0502020204030204" pitchFamily="34" charset="0"/>
                </a:rPr>
                <a:t>T</a:t>
              </a:r>
              <a:r>
                <a:rPr lang="en-US" sz="2400" dirty="0">
                  <a:latin typeface="Calibri" panose="020F0502020204030204" pitchFamily="34" charset="0"/>
                  <a:cs typeface="Calibri" panose="020F0502020204030204" pitchFamily="34" charset="0"/>
                </a:rPr>
                <a:t>otal</a:t>
              </a:r>
            </a:p>
          </p:txBody>
        </p:sp>
        <p:sp>
          <p:nvSpPr>
            <p:cNvPr id="128" name="TextBox 127"/>
            <p:cNvSpPr txBox="1"/>
            <p:nvPr/>
          </p:nvSpPr>
          <p:spPr>
            <a:xfrm>
              <a:off x="7060600" y="845609"/>
              <a:ext cx="2101097" cy="1177245"/>
            </a:xfrm>
            <a:prstGeom prst="rect">
              <a:avLst/>
            </a:prstGeom>
            <a:noFill/>
          </p:spPr>
          <p:txBody>
            <a:bodyPr wrap="square" rtlCol="0">
              <a:spAutoFit/>
            </a:bodyPr>
            <a:lstStyle/>
            <a:p>
              <a:pPr lvl="1"/>
              <a:r>
                <a:rPr lang="en-US" sz="2400" b="1" dirty="0">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on</a:t>
              </a:r>
            </a:p>
            <a:p>
              <a:pPr lvl="1"/>
              <a:r>
                <a:rPr lang="en-US" sz="2400" b="1" dirty="0">
                  <a:latin typeface="Calibri" panose="020F0502020204030204" pitchFamily="34" charset="0"/>
                  <a:cs typeface="Calibri" panose="020F0502020204030204" pitchFamily="34" charset="0"/>
                </a:rPr>
                <a:t>C</a:t>
              </a:r>
              <a:r>
                <a:rPr lang="en-US" sz="2400" dirty="0">
                  <a:latin typeface="Calibri" panose="020F0502020204030204" pitchFamily="34" charset="0"/>
                  <a:cs typeface="Calibri" panose="020F0502020204030204" pitchFamily="34" charset="0"/>
                </a:rPr>
                <a:t>urrent</a:t>
              </a:r>
            </a:p>
            <a:p>
              <a:pPr lvl="1"/>
              <a:r>
                <a:rPr lang="en-US" sz="2400" dirty="0">
                  <a:latin typeface="Calibri" panose="020F0502020204030204" pitchFamily="34" charset="0"/>
                  <a:cs typeface="Calibri" panose="020F0502020204030204" pitchFamily="34" charset="0"/>
                </a:rPr>
                <a:t>Chromatogram</a:t>
              </a:r>
            </a:p>
            <a:p>
              <a:pPr lvl="1"/>
              <a:endParaRPr lang="en-US" sz="2400" dirty="0">
                <a:latin typeface="Calibri" panose="020F0502020204030204" pitchFamily="34" charset="0"/>
                <a:cs typeface="Calibri" panose="020F0502020204030204" pitchFamily="34" charset="0"/>
              </a:endParaRPr>
            </a:p>
          </p:txBody>
        </p:sp>
      </p:grpSp>
      <p:grpSp>
        <p:nvGrpSpPr>
          <p:cNvPr id="129" name="Group 128"/>
          <p:cNvGrpSpPr/>
          <p:nvPr/>
        </p:nvGrpSpPr>
        <p:grpSpPr>
          <a:xfrm>
            <a:off x="9398338" y="331969"/>
            <a:ext cx="3189694" cy="1565434"/>
            <a:chOff x="6841315" y="565746"/>
            <a:chExt cx="2392271" cy="1174076"/>
          </a:xfrm>
        </p:grpSpPr>
        <p:sp>
          <p:nvSpPr>
            <p:cNvPr id="130" name="TextBox 129"/>
            <p:cNvSpPr txBox="1"/>
            <p:nvPr/>
          </p:nvSpPr>
          <p:spPr>
            <a:xfrm>
              <a:off x="6841315" y="565746"/>
              <a:ext cx="1746649" cy="346249"/>
            </a:xfrm>
            <a:prstGeom prst="rect">
              <a:avLst/>
            </a:prstGeom>
            <a:noFill/>
          </p:spPr>
          <p:txBody>
            <a:bodyPr wrap="square" rtlCol="0">
              <a:spAutoFit/>
            </a:bodyPr>
            <a:lstStyle/>
            <a:p>
              <a:r>
                <a:rPr lang="en-US" sz="2400" b="1" dirty="0">
                  <a:solidFill>
                    <a:srgbClr val="0070C0"/>
                  </a:solidFill>
                  <a:latin typeface="Calibri" panose="020F0502020204030204" pitchFamily="34" charset="0"/>
                  <a:cs typeface="Calibri" panose="020F0502020204030204" pitchFamily="34" charset="0"/>
                </a:rPr>
                <a:t>XIC</a:t>
              </a:r>
              <a:r>
                <a:rPr lang="en-US" sz="2400" dirty="0">
                  <a:solidFill>
                    <a:srgbClr val="0070C0"/>
                  </a:solidFill>
                  <a:latin typeface="Calibri" panose="020F0502020204030204" pitchFamily="34" charset="0"/>
                  <a:cs typeface="Calibri" panose="020F0502020204030204" pitchFamily="34" charset="0"/>
                </a:rPr>
                <a:t>: </a:t>
              </a:r>
              <a:r>
                <a:rPr lang="en-US" sz="2400" dirty="0" err="1">
                  <a:solidFill>
                    <a:srgbClr val="0070C0"/>
                  </a:solidFill>
                  <a:latin typeface="Calibri" panose="020F0502020204030204" pitchFamily="34" charset="0"/>
                  <a:cs typeface="Calibri" panose="020F0502020204030204" pitchFamily="34" charset="0"/>
                </a:rPr>
                <a:t>E</a:t>
              </a:r>
              <a:r>
                <a:rPr lang="en-US" sz="2400" b="1" dirty="0" err="1">
                  <a:solidFill>
                    <a:srgbClr val="0070C0"/>
                  </a:solidFill>
                  <a:latin typeface="Calibri" panose="020F0502020204030204" pitchFamily="34" charset="0"/>
                  <a:cs typeface="Calibri" panose="020F0502020204030204" pitchFamily="34" charset="0"/>
                </a:rPr>
                <a:t>X</a:t>
              </a:r>
              <a:r>
                <a:rPr lang="en-US" sz="2400" dirty="0" err="1">
                  <a:solidFill>
                    <a:srgbClr val="0070C0"/>
                  </a:solidFill>
                  <a:latin typeface="Calibri" panose="020F0502020204030204" pitchFamily="34" charset="0"/>
                  <a:cs typeface="Calibri" panose="020F0502020204030204" pitchFamily="34" charset="0"/>
                </a:rPr>
                <a:t>tracted</a:t>
              </a:r>
              <a:endParaRPr lang="en-US" sz="2400" dirty="0">
                <a:solidFill>
                  <a:srgbClr val="0070C0"/>
                </a:solidFill>
                <a:latin typeface="Calibri" panose="020F0502020204030204" pitchFamily="34" charset="0"/>
                <a:cs typeface="Calibri" panose="020F0502020204030204" pitchFamily="34" charset="0"/>
              </a:endParaRPr>
            </a:p>
          </p:txBody>
        </p:sp>
        <p:sp>
          <p:nvSpPr>
            <p:cNvPr id="131" name="TextBox 130"/>
            <p:cNvSpPr txBox="1"/>
            <p:nvPr/>
          </p:nvSpPr>
          <p:spPr>
            <a:xfrm>
              <a:off x="7063960" y="839575"/>
              <a:ext cx="2169626" cy="900247"/>
            </a:xfrm>
            <a:prstGeom prst="rect">
              <a:avLst/>
            </a:prstGeom>
            <a:noFill/>
          </p:spPr>
          <p:txBody>
            <a:bodyPr wrap="square" rtlCol="0">
              <a:spAutoFit/>
            </a:bodyPr>
            <a:lstStyle/>
            <a:p>
              <a:pPr lvl="1"/>
              <a:r>
                <a:rPr lang="en-US" sz="2400" b="1" dirty="0">
                  <a:solidFill>
                    <a:srgbClr val="0070C0"/>
                  </a:solidFill>
                  <a:latin typeface="Calibri" panose="020F0502020204030204" pitchFamily="34" charset="0"/>
                  <a:cs typeface="Calibri" panose="020F0502020204030204" pitchFamily="34" charset="0"/>
                </a:rPr>
                <a:t>I</a:t>
              </a:r>
              <a:r>
                <a:rPr lang="en-US" sz="2400" dirty="0">
                  <a:solidFill>
                    <a:srgbClr val="0070C0"/>
                  </a:solidFill>
                  <a:latin typeface="Calibri" panose="020F0502020204030204" pitchFamily="34" charset="0"/>
                  <a:cs typeface="Calibri" panose="020F0502020204030204" pitchFamily="34" charset="0"/>
                </a:rPr>
                <a:t>on</a:t>
              </a:r>
            </a:p>
            <a:p>
              <a:pPr lvl="1"/>
              <a:r>
                <a:rPr lang="en-US" sz="2400" dirty="0">
                  <a:solidFill>
                    <a:srgbClr val="0070C0"/>
                  </a:solidFill>
                  <a:latin typeface="Calibri" panose="020F0502020204030204" pitchFamily="34" charset="0"/>
                  <a:cs typeface="Calibri" panose="020F0502020204030204" pitchFamily="34" charset="0"/>
                </a:rPr>
                <a:t>Current</a:t>
              </a:r>
            </a:p>
            <a:p>
              <a:pPr lvl="1"/>
              <a:r>
                <a:rPr lang="en-US" sz="2400" b="1" dirty="0">
                  <a:solidFill>
                    <a:srgbClr val="0070C0"/>
                  </a:solidFill>
                  <a:latin typeface="Calibri" panose="020F0502020204030204" pitchFamily="34" charset="0"/>
                  <a:cs typeface="Calibri" panose="020F0502020204030204" pitchFamily="34" charset="0"/>
                </a:rPr>
                <a:t>C</a:t>
              </a:r>
              <a:r>
                <a:rPr lang="en-US" sz="2400" dirty="0">
                  <a:solidFill>
                    <a:srgbClr val="0070C0"/>
                  </a:solidFill>
                  <a:latin typeface="Calibri" panose="020F0502020204030204" pitchFamily="34" charset="0"/>
                  <a:cs typeface="Calibri" panose="020F0502020204030204" pitchFamily="34" charset="0"/>
                </a:rPr>
                <a:t>hromatogram</a:t>
              </a:r>
            </a:p>
          </p:txBody>
        </p:sp>
      </p:grpSp>
      <p:grpSp>
        <p:nvGrpSpPr>
          <p:cNvPr id="14" name="Group 13"/>
          <p:cNvGrpSpPr/>
          <p:nvPr/>
        </p:nvGrpSpPr>
        <p:grpSpPr>
          <a:xfrm>
            <a:off x="190649" y="4871342"/>
            <a:ext cx="1604856" cy="733525"/>
            <a:chOff x="1262570" y="2487005"/>
            <a:chExt cx="1203642" cy="550144"/>
          </a:xfrm>
        </p:grpSpPr>
        <p:grpSp>
          <p:nvGrpSpPr>
            <p:cNvPr id="155" name="Group 154">
              <a:extLst>
                <a:ext uri="{FF2B5EF4-FFF2-40B4-BE49-F238E27FC236}">
                  <a16:creationId xmlns:a16="http://schemas.microsoft.com/office/drawing/2014/main" id="{2645DF20-5FA4-4256-9412-05E8B1D0603A}"/>
                </a:ext>
              </a:extLst>
            </p:cNvPr>
            <p:cNvGrpSpPr/>
            <p:nvPr/>
          </p:nvGrpSpPr>
          <p:grpSpPr>
            <a:xfrm>
              <a:off x="1262570" y="2487005"/>
              <a:ext cx="1081840" cy="550144"/>
              <a:chOff x="5708117" y="1786284"/>
              <a:chExt cx="1081840" cy="550144"/>
            </a:xfrm>
          </p:grpSpPr>
          <p:cxnSp>
            <p:nvCxnSpPr>
              <p:cNvPr id="165" name="Straight Connector 164">
                <a:extLst>
                  <a:ext uri="{FF2B5EF4-FFF2-40B4-BE49-F238E27FC236}">
                    <a16:creationId xmlns:a16="http://schemas.microsoft.com/office/drawing/2014/main" id="{83828504-8DC7-4BDA-BCF4-C6B506B4AD74}"/>
                  </a:ext>
                </a:extLst>
              </p:cNvPr>
              <p:cNvCxnSpPr>
                <a:cxnSpLocks/>
              </p:cNvCxnSpPr>
              <p:nvPr/>
            </p:nvCxnSpPr>
            <p:spPr>
              <a:xfrm>
                <a:off x="5708117" y="1786284"/>
                <a:ext cx="0" cy="55014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0B12D271-31C5-483D-8A46-629082A4F9C2}"/>
                  </a:ext>
                </a:extLst>
              </p:cNvPr>
              <p:cNvCxnSpPr>
                <a:cxnSpLocks/>
              </p:cNvCxnSpPr>
              <p:nvPr/>
            </p:nvCxnSpPr>
            <p:spPr>
              <a:xfrm>
                <a:off x="5852658" y="1988600"/>
                <a:ext cx="0" cy="337936"/>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6F16AD21-0DBB-41D7-8D00-75A2705E3235}"/>
                  </a:ext>
                </a:extLst>
              </p:cNvPr>
              <p:cNvCxnSpPr/>
              <p:nvPr/>
            </p:nvCxnSpPr>
            <p:spPr>
              <a:xfrm>
                <a:off x="5956639" y="1874112"/>
                <a:ext cx="0" cy="45242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28979CD0-FE85-464E-A8EA-BDCFAF064402}"/>
                  </a:ext>
                </a:extLst>
              </p:cNvPr>
              <p:cNvCxnSpPr>
                <a:cxnSpLocks/>
              </p:cNvCxnSpPr>
              <p:nvPr/>
            </p:nvCxnSpPr>
            <p:spPr>
              <a:xfrm>
                <a:off x="6070939" y="2130183"/>
                <a:ext cx="0" cy="19814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EC5FE142-5B05-403A-AC09-70FC4CA0A4DA}"/>
                  </a:ext>
                </a:extLst>
              </p:cNvPr>
              <p:cNvCxnSpPr>
                <a:cxnSpLocks/>
              </p:cNvCxnSpPr>
              <p:nvPr/>
            </p:nvCxnSpPr>
            <p:spPr>
              <a:xfrm>
                <a:off x="6007439" y="2023547"/>
                <a:ext cx="0" cy="304779"/>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3C2527CE-CFF0-44D6-9F6E-BA0A4A0C63D6}"/>
                  </a:ext>
                </a:extLst>
              </p:cNvPr>
              <p:cNvCxnSpPr>
                <a:cxnSpLocks/>
              </p:cNvCxnSpPr>
              <p:nvPr/>
            </p:nvCxnSpPr>
            <p:spPr>
              <a:xfrm>
                <a:off x="5905839" y="2023547"/>
                <a:ext cx="0" cy="304779"/>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808655BC-32D2-40E1-B3D3-6A0DA8E75A1A}"/>
                  </a:ext>
                </a:extLst>
              </p:cNvPr>
              <p:cNvCxnSpPr>
                <a:cxnSpLocks/>
              </p:cNvCxnSpPr>
              <p:nvPr/>
            </p:nvCxnSpPr>
            <p:spPr>
              <a:xfrm>
                <a:off x="6360986" y="2152906"/>
                <a:ext cx="0" cy="17363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11C30C07-1A0D-4276-B0B5-42E61D6573B6}"/>
                  </a:ext>
                </a:extLst>
              </p:cNvPr>
              <p:cNvCxnSpPr>
                <a:cxnSpLocks/>
              </p:cNvCxnSpPr>
              <p:nvPr/>
            </p:nvCxnSpPr>
            <p:spPr>
              <a:xfrm>
                <a:off x="6414168" y="2152906"/>
                <a:ext cx="0" cy="17601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1F35C27-90BF-4D1A-A6BF-66AF67A52A18}"/>
                  </a:ext>
                </a:extLst>
              </p:cNvPr>
              <p:cNvCxnSpPr>
                <a:cxnSpLocks/>
              </p:cNvCxnSpPr>
              <p:nvPr/>
            </p:nvCxnSpPr>
            <p:spPr>
              <a:xfrm>
                <a:off x="6466555" y="2249492"/>
                <a:ext cx="0" cy="8500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8FA855B8-89CB-44B5-822A-CAD04F7E5C9E}"/>
                  </a:ext>
                </a:extLst>
              </p:cNvPr>
              <p:cNvCxnSpPr>
                <a:cxnSpLocks/>
              </p:cNvCxnSpPr>
              <p:nvPr/>
            </p:nvCxnSpPr>
            <p:spPr>
              <a:xfrm>
                <a:off x="6590379" y="2228359"/>
                <a:ext cx="0" cy="10375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13AD5088-B77B-4166-963C-7A00EAC2499E}"/>
                  </a:ext>
                </a:extLst>
              </p:cNvPr>
              <p:cNvCxnSpPr>
                <a:cxnSpLocks/>
              </p:cNvCxnSpPr>
              <p:nvPr/>
            </p:nvCxnSpPr>
            <p:spPr>
              <a:xfrm>
                <a:off x="6640386" y="2184367"/>
                <a:ext cx="0" cy="14774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B9450C70-30C1-486C-8F23-74C1D60133C1}"/>
                  </a:ext>
                </a:extLst>
              </p:cNvPr>
              <p:cNvCxnSpPr>
                <a:cxnSpLocks/>
              </p:cNvCxnSpPr>
              <p:nvPr/>
            </p:nvCxnSpPr>
            <p:spPr>
              <a:xfrm>
                <a:off x="6320505" y="2239721"/>
                <a:ext cx="0" cy="92328"/>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B53C5DD2-15DC-4949-8075-561812CD94AE}"/>
                  </a:ext>
                </a:extLst>
              </p:cNvPr>
              <p:cNvCxnSpPr>
                <a:cxnSpLocks/>
              </p:cNvCxnSpPr>
              <p:nvPr/>
            </p:nvCxnSpPr>
            <p:spPr>
              <a:xfrm>
                <a:off x="6160495" y="2184367"/>
                <a:ext cx="0" cy="13025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319A6541-B00C-4A3B-A640-78C6D5DB0F06}"/>
                  </a:ext>
                </a:extLst>
              </p:cNvPr>
              <p:cNvCxnSpPr>
                <a:cxnSpLocks/>
              </p:cNvCxnSpPr>
              <p:nvPr/>
            </p:nvCxnSpPr>
            <p:spPr>
              <a:xfrm>
                <a:off x="5768711" y="2186110"/>
                <a:ext cx="0" cy="13025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2439C4A5-5E3C-451D-8CA1-C447BBC9DC7D}"/>
                  </a:ext>
                </a:extLst>
              </p:cNvPr>
              <p:cNvCxnSpPr>
                <a:cxnSpLocks/>
              </p:cNvCxnSpPr>
              <p:nvPr/>
            </p:nvCxnSpPr>
            <p:spPr>
              <a:xfrm>
                <a:off x="5809796" y="2130183"/>
                <a:ext cx="0" cy="19635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AA176C8B-CD33-40DA-BA43-4516F87C4A62}"/>
                  </a:ext>
                </a:extLst>
              </p:cNvPr>
              <p:cNvCxnSpPr>
                <a:cxnSpLocks/>
              </p:cNvCxnSpPr>
              <p:nvPr/>
            </p:nvCxnSpPr>
            <p:spPr>
              <a:xfrm>
                <a:off x="6504655" y="2206107"/>
                <a:ext cx="0" cy="128386"/>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38C38EF1-D655-40C2-81B8-61F257C05180}"/>
                  </a:ext>
                </a:extLst>
              </p:cNvPr>
              <p:cNvCxnSpPr>
                <a:cxnSpLocks/>
              </p:cNvCxnSpPr>
              <p:nvPr/>
            </p:nvCxnSpPr>
            <p:spPr>
              <a:xfrm>
                <a:off x="5708117" y="2326536"/>
                <a:ext cx="1081840" cy="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a:extLst>
                  <a:ext uri="{FF2B5EF4-FFF2-40B4-BE49-F238E27FC236}">
                    <a16:creationId xmlns:a16="http://schemas.microsoft.com/office/drawing/2014/main" id="{B9450C70-30C1-486C-8F23-74C1D60133C1}"/>
                  </a:ext>
                </a:extLst>
              </p:cNvPr>
              <p:cNvCxnSpPr>
                <a:cxnSpLocks/>
              </p:cNvCxnSpPr>
              <p:nvPr/>
            </p:nvCxnSpPr>
            <p:spPr>
              <a:xfrm>
                <a:off x="6213348" y="2270300"/>
                <a:ext cx="0" cy="58783"/>
              </a:xfrm>
              <a:prstGeom prst="line">
                <a:avLst/>
              </a:prstGeom>
              <a:ln>
                <a:solidFill>
                  <a:srgbClr val="0070C0"/>
                </a:solidFill>
                <a:headEnd type="diamond"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56" name="TextBox 155">
              <a:extLst>
                <a:ext uri="{FF2B5EF4-FFF2-40B4-BE49-F238E27FC236}">
                  <a16:creationId xmlns:a16="http://schemas.microsoft.com/office/drawing/2014/main" id="{799DFD7D-63CA-49D3-9B6C-6D35AED991C2}"/>
                </a:ext>
              </a:extLst>
            </p:cNvPr>
            <p:cNvSpPr txBox="1"/>
            <p:nvPr/>
          </p:nvSpPr>
          <p:spPr>
            <a:xfrm>
              <a:off x="2181038" y="2858107"/>
              <a:ext cx="285174" cy="176924"/>
            </a:xfrm>
            <a:prstGeom prst="rect">
              <a:avLst/>
            </a:prstGeom>
            <a:noFill/>
            <a:ln>
              <a:noFill/>
            </a:ln>
          </p:spPr>
          <p:txBody>
            <a:bodyPr wrap="none" rtlCol="0">
              <a:spAutoFit/>
            </a:bodyPr>
            <a:lstStyle/>
            <a:p>
              <a:r>
                <a:rPr lang="en-US" sz="933" b="1" i="1" dirty="0">
                  <a:solidFill>
                    <a:schemeClr val="tx1">
                      <a:lumMod val="65000"/>
                      <a:lumOff val="35000"/>
                    </a:schemeClr>
                  </a:solidFill>
                  <a:latin typeface="Calibri" panose="020F0502020204030204" pitchFamily="34" charset="0"/>
                  <a:cs typeface="Calibri" panose="020F0502020204030204" pitchFamily="34" charset="0"/>
                </a:rPr>
                <a:t>m/z</a:t>
              </a:r>
            </a:p>
          </p:txBody>
        </p:sp>
      </p:grpSp>
      <p:grpSp>
        <p:nvGrpSpPr>
          <p:cNvPr id="160" name="Group 159">
            <a:extLst>
              <a:ext uri="{FF2B5EF4-FFF2-40B4-BE49-F238E27FC236}">
                <a16:creationId xmlns:a16="http://schemas.microsoft.com/office/drawing/2014/main" id="{AA42FBF0-55B6-49F9-86D6-7F74CE92C17A}"/>
              </a:ext>
            </a:extLst>
          </p:cNvPr>
          <p:cNvGrpSpPr/>
          <p:nvPr/>
        </p:nvGrpSpPr>
        <p:grpSpPr>
          <a:xfrm>
            <a:off x="7076461" y="748422"/>
            <a:ext cx="3439577" cy="1450169"/>
            <a:chOff x="732183" y="977359"/>
            <a:chExt cx="1184646" cy="499462"/>
          </a:xfrm>
        </p:grpSpPr>
        <p:sp>
          <p:nvSpPr>
            <p:cNvPr id="162" name="Freeform 191">
              <a:extLst>
                <a:ext uri="{FF2B5EF4-FFF2-40B4-BE49-F238E27FC236}">
                  <a16:creationId xmlns:a16="http://schemas.microsoft.com/office/drawing/2014/main" id="{3D415086-EBD7-4299-B427-B20289224639}"/>
                </a:ext>
              </a:extLst>
            </p:cNvPr>
            <p:cNvSpPr/>
            <p:nvPr/>
          </p:nvSpPr>
          <p:spPr>
            <a:xfrm>
              <a:off x="747142" y="1037479"/>
              <a:ext cx="1110372" cy="434283"/>
            </a:xfrm>
            <a:custGeom>
              <a:avLst/>
              <a:gdLst>
                <a:gd name="connsiteX0" fmla="*/ 0 w 3362632"/>
                <a:gd name="connsiteY0" fmla="*/ 3185720 h 3221887"/>
                <a:gd name="connsiteX1" fmla="*/ 766916 w 3362632"/>
                <a:gd name="connsiteY1" fmla="*/ 2979242 h 3221887"/>
                <a:gd name="connsiteX2" fmla="*/ 1091380 w 3362632"/>
                <a:gd name="connsiteY2" fmla="*/ 1976352 h 3221887"/>
                <a:gd name="connsiteX3" fmla="*/ 1415845 w 3362632"/>
                <a:gd name="connsiteY3" fmla="*/ 3008739 h 3221887"/>
                <a:gd name="connsiteX4" fmla="*/ 1917290 w 3362632"/>
                <a:gd name="connsiteY4" fmla="*/ 3097229 h 3221887"/>
                <a:gd name="connsiteX5" fmla="*/ 2094271 w 3362632"/>
                <a:gd name="connsiteY5" fmla="*/ 2949745 h 3221887"/>
                <a:gd name="connsiteX6" fmla="*/ 2418735 w 3362632"/>
                <a:gd name="connsiteY6" fmla="*/ 68 h 3221887"/>
                <a:gd name="connsiteX7" fmla="*/ 2772697 w 3362632"/>
                <a:gd name="connsiteY7" fmla="*/ 2861255 h 3221887"/>
                <a:gd name="connsiteX8" fmla="*/ 3362632 w 3362632"/>
                <a:gd name="connsiteY8" fmla="*/ 3067733 h 3221887"/>
                <a:gd name="connsiteX0" fmla="*/ 0 w 3362632"/>
                <a:gd name="connsiteY0" fmla="*/ 3186381 h 3214452"/>
                <a:gd name="connsiteX1" fmla="*/ 766916 w 3362632"/>
                <a:gd name="connsiteY1" fmla="*/ 2979903 h 3214452"/>
                <a:gd name="connsiteX2" fmla="*/ 1091380 w 3362632"/>
                <a:gd name="connsiteY2" fmla="*/ 1977013 h 3214452"/>
                <a:gd name="connsiteX3" fmla="*/ 1415845 w 3362632"/>
                <a:gd name="connsiteY3" fmla="*/ 3009400 h 3214452"/>
                <a:gd name="connsiteX4" fmla="*/ 1917290 w 3362632"/>
                <a:gd name="connsiteY4" fmla="*/ 3097890 h 3214452"/>
                <a:gd name="connsiteX5" fmla="*/ 2127901 w 3362632"/>
                <a:gd name="connsiteY5" fmla="*/ 2587549 h 3214452"/>
                <a:gd name="connsiteX6" fmla="*/ 2418735 w 3362632"/>
                <a:gd name="connsiteY6" fmla="*/ 729 h 3214452"/>
                <a:gd name="connsiteX7" fmla="*/ 2772697 w 3362632"/>
                <a:gd name="connsiteY7" fmla="*/ 2861916 h 3214452"/>
                <a:gd name="connsiteX8" fmla="*/ 3362632 w 3362632"/>
                <a:gd name="connsiteY8" fmla="*/ 3068394 h 3214452"/>
                <a:gd name="connsiteX0" fmla="*/ 0 w 3362632"/>
                <a:gd name="connsiteY0" fmla="*/ 3185685 h 3185685"/>
                <a:gd name="connsiteX1" fmla="*/ 766916 w 3362632"/>
                <a:gd name="connsiteY1" fmla="*/ 2979207 h 3185685"/>
                <a:gd name="connsiteX2" fmla="*/ 1091380 w 3362632"/>
                <a:gd name="connsiteY2" fmla="*/ 1976317 h 3185685"/>
                <a:gd name="connsiteX3" fmla="*/ 1415845 w 3362632"/>
                <a:gd name="connsiteY3" fmla="*/ 3008704 h 3185685"/>
                <a:gd name="connsiteX4" fmla="*/ 1917290 w 3362632"/>
                <a:gd name="connsiteY4" fmla="*/ 3097194 h 3185685"/>
                <a:gd name="connsiteX5" fmla="*/ 2127901 w 3362632"/>
                <a:gd name="connsiteY5" fmla="*/ 2586853 h 3185685"/>
                <a:gd name="connsiteX6" fmla="*/ 2418735 w 3362632"/>
                <a:gd name="connsiteY6" fmla="*/ 33 h 3185685"/>
                <a:gd name="connsiteX7" fmla="*/ 2716646 w 3362632"/>
                <a:gd name="connsiteY7" fmla="*/ 2643505 h 3185685"/>
                <a:gd name="connsiteX8" fmla="*/ 3362632 w 3362632"/>
                <a:gd name="connsiteY8" fmla="*/ 3067698 h 3185685"/>
                <a:gd name="connsiteX0" fmla="*/ 0 w 3385053"/>
                <a:gd name="connsiteY0" fmla="*/ 3185685 h 3225744"/>
                <a:gd name="connsiteX1" fmla="*/ 766916 w 3385053"/>
                <a:gd name="connsiteY1" fmla="*/ 2979207 h 3225744"/>
                <a:gd name="connsiteX2" fmla="*/ 1091380 w 3385053"/>
                <a:gd name="connsiteY2" fmla="*/ 1976317 h 3225744"/>
                <a:gd name="connsiteX3" fmla="*/ 1415845 w 3385053"/>
                <a:gd name="connsiteY3" fmla="*/ 3008704 h 3225744"/>
                <a:gd name="connsiteX4" fmla="*/ 1917290 w 3385053"/>
                <a:gd name="connsiteY4" fmla="*/ 3097194 h 3225744"/>
                <a:gd name="connsiteX5" fmla="*/ 2127901 w 3385053"/>
                <a:gd name="connsiteY5" fmla="*/ 2586853 h 3225744"/>
                <a:gd name="connsiteX6" fmla="*/ 2418735 w 3385053"/>
                <a:gd name="connsiteY6" fmla="*/ 33 h 3225744"/>
                <a:gd name="connsiteX7" fmla="*/ 2716646 w 3385053"/>
                <a:gd name="connsiteY7" fmla="*/ 2643505 h 3225744"/>
                <a:gd name="connsiteX8" fmla="*/ 3385053 w 3385053"/>
                <a:gd name="connsiteY8" fmla="*/ 3169298 h 3225744"/>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41873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41873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329054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39631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39631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7852"/>
                <a:gd name="connsiteX1" fmla="*/ 766916 w 3385053"/>
                <a:gd name="connsiteY1" fmla="*/ 2979207 h 3187852"/>
                <a:gd name="connsiteX2" fmla="*/ 1091380 w 3385053"/>
                <a:gd name="connsiteY2" fmla="*/ 1976317 h 3187852"/>
                <a:gd name="connsiteX3" fmla="*/ 1415845 w 3385053"/>
                <a:gd name="connsiteY3" fmla="*/ 3008704 h 3187852"/>
                <a:gd name="connsiteX4" fmla="*/ 1917290 w 3385053"/>
                <a:gd name="connsiteY4" fmla="*/ 3097194 h 3187852"/>
                <a:gd name="connsiteX5" fmla="*/ 2127901 w 3385053"/>
                <a:gd name="connsiteY5" fmla="*/ 2586853 h 3187852"/>
                <a:gd name="connsiteX6" fmla="*/ 2396315 w 3385053"/>
                <a:gd name="connsiteY6" fmla="*/ 33 h 3187852"/>
                <a:gd name="connsiteX7" fmla="*/ 2716646 w 3385053"/>
                <a:gd name="connsiteY7" fmla="*/ 2643505 h 3187852"/>
                <a:gd name="connsiteX8" fmla="*/ 3385053 w 3385053"/>
                <a:gd name="connsiteY8" fmla="*/ 3169298 h 3187852"/>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39631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827609 w 3385053"/>
                <a:gd name="connsiteY4" fmla="*/ 3097194 h 3185685"/>
                <a:gd name="connsiteX5" fmla="*/ 2127901 w 3385053"/>
                <a:gd name="connsiteY5" fmla="*/ 2586853 h 3185685"/>
                <a:gd name="connsiteX6" fmla="*/ 2396315 w 3385053"/>
                <a:gd name="connsiteY6" fmla="*/ 33 h 3185685"/>
                <a:gd name="connsiteX7" fmla="*/ 2716646 w 3385053"/>
                <a:gd name="connsiteY7" fmla="*/ 2643505 h 3185685"/>
                <a:gd name="connsiteX8" fmla="*/ 3385053 w 3385053"/>
                <a:gd name="connsiteY8" fmla="*/ 3169298 h 3185685"/>
                <a:gd name="connsiteX0" fmla="*/ 0 w 5436524"/>
                <a:gd name="connsiteY0" fmla="*/ 3185685 h 3185685"/>
                <a:gd name="connsiteX1" fmla="*/ 766916 w 5436524"/>
                <a:gd name="connsiteY1" fmla="*/ 2979207 h 3185685"/>
                <a:gd name="connsiteX2" fmla="*/ 1091380 w 5436524"/>
                <a:gd name="connsiteY2" fmla="*/ 1976317 h 3185685"/>
                <a:gd name="connsiteX3" fmla="*/ 1415845 w 5436524"/>
                <a:gd name="connsiteY3" fmla="*/ 3008704 h 3185685"/>
                <a:gd name="connsiteX4" fmla="*/ 1827609 w 5436524"/>
                <a:gd name="connsiteY4" fmla="*/ 3097194 h 3185685"/>
                <a:gd name="connsiteX5" fmla="*/ 2127901 w 5436524"/>
                <a:gd name="connsiteY5" fmla="*/ 2586853 h 3185685"/>
                <a:gd name="connsiteX6" fmla="*/ 2396315 w 5436524"/>
                <a:gd name="connsiteY6" fmla="*/ 33 h 3185685"/>
                <a:gd name="connsiteX7" fmla="*/ 2716646 w 5436524"/>
                <a:gd name="connsiteY7" fmla="*/ 2643505 h 3185685"/>
                <a:gd name="connsiteX8" fmla="*/ 5436524 w 5436524"/>
                <a:gd name="connsiteY8" fmla="*/ 3183812 h 3185685"/>
                <a:gd name="connsiteX0" fmla="*/ 0 w 5436524"/>
                <a:gd name="connsiteY0" fmla="*/ 3185685 h 3188625"/>
                <a:gd name="connsiteX1" fmla="*/ 766916 w 5436524"/>
                <a:gd name="connsiteY1" fmla="*/ 2979207 h 3188625"/>
                <a:gd name="connsiteX2" fmla="*/ 1091380 w 5436524"/>
                <a:gd name="connsiteY2" fmla="*/ 1976317 h 3188625"/>
                <a:gd name="connsiteX3" fmla="*/ 1415845 w 5436524"/>
                <a:gd name="connsiteY3" fmla="*/ 3008704 h 3188625"/>
                <a:gd name="connsiteX4" fmla="*/ 1827609 w 5436524"/>
                <a:gd name="connsiteY4" fmla="*/ 3097194 h 3188625"/>
                <a:gd name="connsiteX5" fmla="*/ 2127901 w 5436524"/>
                <a:gd name="connsiteY5" fmla="*/ 2586853 h 3188625"/>
                <a:gd name="connsiteX6" fmla="*/ 2396315 w 5436524"/>
                <a:gd name="connsiteY6" fmla="*/ 33 h 3188625"/>
                <a:gd name="connsiteX7" fmla="*/ 2716646 w 5436524"/>
                <a:gd name="connsiteY7" fmla="*/ 2643505 h 3188625"/>
                <a:gd name="connsiteX8" fmla="*/ 5436524 w 5436524"/>
                <a:gd name="connsiteY8" fmla="*/ 3183812 h 3188625"/>
                <a:gd name="connsiteX0" fmla="*/ 0 w 5436524"/>
                <a:gd name="connsiteY0" fmla="*/ 3185725 h 3190388"/>
                <a:gd name="connsiteX1" fmla="*/ 766916 w 5436524"/>
                <a:gd name="connsiteY1" fmla="*/ 2979247 h 3190388"/>
                <a:gd name="connsiteX2" fmla="*/ 1091380 w 5436524"/>
                <a:gd name="connsiteY2" fmla="*/ 1976357 h 3190388"/>
                <a:gd name="connsiteX3" fmla="*/ 1415845 w 5436524"/>
                <a:gd name="connsiteY3" fmla="*/ 3008744 h 3190388"/>
                <a:gd name="connsiteX4" fmla="*/ 1827609 w 5436524"/>
                <a:gd name="connsiteY4" fmla="*/ 3097234 h 3190388"/>
                <a:gd name="connsiteX5" fmla="*/ 2127901 w 5436524"/>
                <a:gd name="connsiteY5" fmla="*/ 2586893 h 3190388"/>
                <a:gd name="connsiteX6" fmla="*/ 2396315 w 5436524"/>
                <a:gd name="connsiteY6" fmla="*/ 73 h 3190388"/>
                <a:gd name="connsiteX7" fmla="*/ 2828748 w 5436524"/>
                <a:gd name="connsiteY7" fmla="*/ 2672574 h 3190388"/>
                <a:gd name="connsiteX8" fmla="*/ 5436524 w 5436524"/>
                <a:gd name="connsiteY8" fmla="*/ 3183852 h 3190388"/>
                <a:gd name="connsiteX0" fmla="*/ 0 w 5436524"/>
                <a:gd name="connsiteY0" fmla="*/ 3185725 h 3191761"/>
                <a:gd name="connsiteX1" fmla="*/ 766916 w 5436524"/>
                <a:gd name="connsiteY1" fmla="*/ 2979247 h 3191761"/>
                <a:gd name="connsiteX2" fmla="*/ 1091380 w 5436524"/>
                <a:gd name="connsiteY2" fmla="*/ 1976357 h 3191761"/>
                <a:gd name="connsiteX3" fmla="*/ 1415845 w 5436524"/>
                <a:gd name="connsiteY3" fmla="*/ 3008744 h 3191761"/>
                <a:gd name="connsiteX4" fmla="*/ 1827609 w 5436524"/>
                <a:gd name="connsiteY4" fmla="*/ 3097234 h 3191761"/>
                <a:gd name="connsiteX5" fmla="*/ 2127901 w 5436524"/>
                <a:gd name="connsiteY5" fmla="*/ 2586893 h 3191761"/>
                <a:gd name="connsiteX6" fmla="*/ 2396315 w 5436524"/>
                <a:gd name="connsiteY6" fmla="*/ 73 h 3191761"/>
                <a:gd name="connsiteX7" fmla="*/ 2828748 w 5436524"/>
                <a:gd name="connsiteY7" fmla="*/ 2672574 h 3191761"/>
                <a:gd name="connsiteX8" fmla="*/ 3646151 w 5436524"/>
                <a:gd name="connsiteY8" fmla="*/ 3148330 h 3191761"/>
                <a:gd name="connsiteX9" fmla="*/ 5436524 w 5436524"/>
                <a:gd name="connsiteY9" fmla="*/ 3183852 h 3191761"/>
                <a:gd name="connsiteX0" fmla="*/ 0 w 5436524"/>
                <a:gd name="connsiteY0" fmla="*/ 3185725 h 3185725"/>
                <a:gd name="connsiteX1" fmla="*/ 766916 w 5436524"/>
                <a:gd name="connsiteY1" fmla="*/ 2979247 h 3185725"/>
                <a:gd name="connsiteX2" fmla="*/ 1091380 w 5436524"/>
                <a:gd name="connsiteY2" fmla="*/ 1976357 h 3185725"/>
                <a:gd name="connsiteX3" fmla="*/ 1415845 w 5436524"/>
                <a:gd name="connsiteY3" fmla="*/ 3008744 h 3185725"/>
                <a:gd name="connsiteX4" fmla="*/ 1827609 w 5436524"/>
                <a:gd name="connsiteY4" fmla="*/ 3097234 h 3185725"/>
                <a:gd name="connsiteX5" fmla="*/ 2127901 w 5436524"/>
                <a:gd name="connsiteY5" fmla="*/ 2586893 h 3185725"/>
                <a:gd name="connsiteX6" fmla="*/ 2396315 w 5436524"/>
                <a:gd name="connsiteY6" fmla="*/ 73 h 3185725"/>
                <a:gd name="connsiteX7" fmla="*/ 2828748 w 5436524"/>
                <a:gd name="connsiteY7" fmla="*/ 2672574 h 3185725"/>
                <a:gd name="connsiteX8" fmla="*/ 3646151 w 5436524"/>
                <a:gd name="connsiteY8" fmla="*/ 3148330 h 3185725"/>
                <a:gd name="connsiteX9" fmla="*/ 5436524 w 5436524"/>
                <a:gd name="connsiteY9" fmla="*/ 3183852 h 3185725"/>
                <a:gd name="connsiteX0" fmla="*/ 0 w 5436524"/>
                <a:gd name="connsiteY0" fmla="*/ 3185725 h 3185725"/>
                <a:gd name="connsiteX1" fmla="*/ 766916 w 5436524"/>
                <a:gd name="connsiteY1" fmla="*/ 2979247 h 3185725"/>
                <a:gd name="connsiteX2" fmla="*/ 1091380 w 5436524"/>
                <a:gd name="connsiteY2" fmla="*/ 1976357 h 3185725"/>
                <a:gd name="connsiteX3" fmla="*/ 1415845 w 5436524"/>
                <a:gd name="connsiteY3" fmla="*/ 3008744 h 3185725"/>
                <a:gd name="connsiteX4" fmla="*/ 1827609 w 5436524"/>
                <a:gd name="connsiteY4" fmla="*/ 3097234 h 3185725"/>
                <a:gd name="connsiteX5" fmla="*/ 2127901 w 5436524"/>
                <a:gd name="connsiteY5" fmla="*/ 2586893 h 3185725"/>
                <a:gd name="connsiteX6" fmla="*/ 2396315 w 5436524"/>
                <a:gd name="connsiteY6" fmla="*/ 73 h 3185725"/>
                <a:gd name="connsiteX7" fmla="*/ 2828748 w 5436524"/>
                <a:gd name="connsiteY7" fmla="*/ 2672574 h 3185725"/>
                <a:gd name="connsiteX8" fmla="*/ 3646151 w 5436524"/>
                <a:gd name="connsiteY8" fmla="*/ 3148330 h 3185725"/>
                <a:gd name="connsiteX9" fmla="*/ 5436524 w 5436524"/>
                <a:gd name="connsiteY9" fmla="*/ 3183852 h 3185725"/>
                <a:gd name="connsiteX0" fmla="*/ 0 w 5436524"/>
                <a:gd name="connsiteY0" fmla="*/ 3185725 h 3185725"/>
                <a:gd name="connsiteX1" fmla="*/ 766916 w 5436524"/>
                <a:gd name="connsiteY1" fmla="*/ 2979247 h 3185725"/>
                <a:gd name="connsiteX2" fmla="*/ 1091380 w 5436524"/>
                <a:gd name="connsiteY2" fmla="*/ 1976357 h 3185725"/>
                <a:gd name="connsiteX3" fmla="*/ 1415845 w 5436524"/>
                <a:gd name="connsiteY3" fmla="*/ 3008744 h 3185725"/>
                <a:gd name="connsiteX4" fmla="*/ 1827609 w 5436524"/>
                <a:gd name="connsiteY4" fmla="*/ 3097234 h 3185725"/>
                <a:gd name="connsiteX5" fmla="*/ 2127901 w 5436524"/>
                <a:gd name="connsiteY5" fmla="*/ 2586893 h 3185725"/>
                <a:gd name="connsiteX6" fmla="*/ 2396315 w 5436524"/>
                <a:gd name="connsiteY6" fmla="*/ 73 h 3185725"/>
                <a:gd name="connsiteX7" fmla="*/ 2828748 w 5436524"/>
                <a:gd name="connsiteY7" fmla="*/ 2672574 h 3185725"/>
                <a:gd name="connsiteX8" fmla="*/ 3646151 w 5436524"/>
                <a:gd name="connsiteY8" fmla="*/ 3148330 h 3185725"/>
                <a:gd name="connsiteX9" fmla="*/ 5436524 w 5436524"/>
                <a:gd name="connsiteY9" fmla="*/ 3183852 h 3185725"/>
                <a:gd name="connsiteX0" fmla="*/ 0 w 5436524"/>
                <a:gd name="connsiteY0" fmla="*/ 3185725 h 3185725"/>
                <a:gd name="connsiteX1" fmla="*/ 766916 w 5436524"/>
                <a:gd name="connsiteY1" fmla="*/ 2979247 h 3185725"/>
                <a:gd name="connsiteX2" fmla="*/ 1091380 w 5436524"/>
                <a:gd name="connsiteY2" fmla="*/ 1976357 h 3185725"/>
                <a:gd name="connsiteX3" fmla="*/ 1415845 w 5436524"/>
                <a:gd name="connsiteY3" fmla="*/ 3008744 h 3185725"/>
                <a:gd name="connsiteX4" fmla="*/ 1827609 w 5436524"/>
                <a:gd name="connsiteY4" fmla="*/ 3097234 h 3185725"/>
                <a:gd name="connsiteX5" fmla="*/ 2127901 w 5436524"/>
                <a:gd name="connsiteY5" fmla="*/ 2586893 h 3185725"/>
                <a:gd name="connsiteX6" fmla="*/ 2396315 w 5436524"/>
                <a:gd name="connsiteY6" fmla="*/ 73 h 3185725"/>
                <a:gd name="connsiteX7" fmla="*/ 2828748 w 5436524"/>
                <a:gd name="connsiteY7" fmla="*/ 2672574 h 3185725"/>
                <a:gd name="connsiteX8" fmla="*/ 3646151 w 5436524"/>
                <a:gd name="connsiteY8" fmla="*/ 3148330 h 3185725"/>
                <a:gd name="connsiteX9" fmla="*/ 5436524 w 5436524"/>
                <a:gd name="connsiteY9" fmla="*/ 3183852 h 3185725"/>
                <a:gd name="connsiteX0" fmla="*/ 0 w 5436524"/>
                <a:gd name="connsiteY0" fmla="*/ 3185725 h 3192916"/>
                <a:gd name="connsiteX1" fmla="*/ 350345 w 5436524"/>
                <a:gd name="connsiteY1" fmla="*/ 3177358 h 3192916"/>
                <a:gd name="connsiteX2" fmla="*/ 766916 w 5436524"/>
                <a:gd name="connsiteY2" fmla="*/ 2979247 h 3192916"/>
                <a:gd name="connsiteX3" fmla="*/ 1091380 w 5436524"/>
                <a:gd name="connsiteY3" fmla="*/ 1976357 h 3192916"/>
                <a:gd name="connsiteX4" fmla="*/ 1415845 w 5436524"/>
                <a:gd name="connsiteY4" fmla="*/ 3008744 h 3192916"/>
                <a:gd name="connsiteX5" fmla="*/ 1827609 w 5436524"/>
                <a:gd name="connsiteY5" fmla="*/ 3097234 h 3192916"/>
                <a:gd name="connsiteX6" fmla="*/ 2127901 w 5436524"/>
                <a:gd name="connsiteY6" fmla="*/ 2586893 h 3192916"/>
                <a:gd name="connsiteX7" fmla="*/ 2396315 w 5436524"/>
                <a:gd name="connsiteY7" fmla="*/ 73 h 3192916"/>
                <a:gd name="connsiteX8" fmla="*/ 2828748 w 5436524"/>
                <a:gd name="connsiteY8" fmla="*/ 2672574 h 3192916"/>
                <a:gd name="connsiteX9" fmla="*/ 3646151 w 5436524"/>
                <a:gd name="connsiteY9" fmla="*/ 3148330 h 3192916"/>
                <a:gd name="connsiteX10" fmla="*/ 5436524 w 5436524"/>
                <a:gd name="connsiteY10" fmla="*/ 3183852 h 3192916"/>
                <a:gd name="connsiteX0" fmla="*/ 0 w 6322132"/>
                <a:gd name="connsiteY0" fmla="*/ 3200240 h 3200240"/>
                <a:gd name="connsiteX1" fmla="*/ 1235953 w 6322132"/>
                <a:gd name="connsiteY1" fmla="*/ 3177358 h 3200240"/>
                <a:gd name="connsiteX2" fmla="*/ 1652524 w 6322132"/>
                <a:gd name="connsiteY2" fmla="*/ 2979247 h 3200240"/>
                <a:gd name="connsiteX3" fmla="*/ 1976988 w 6322132"/>
                <a:gd name="connsiteY3" fmla="*/ 1976357 h 3200240"/>
                <a:gd name="connsiteX4" fmla="*/ 2301453 w 6322132"/>
                <a:gd name="connsiteY4" fmla="*/ 3008744 h 3200240"/>
                <a:gd name="connsiteX5" fmla="*/ 2713217 w 6322132"/>
                <a:gd name="connsiteY5" fmla="*/ 3097234 h 3200240"/>
                <a:gd name="connsiteX6" fmla="*/ 3013509 w 6322132"/>
                <a:gd name="connsiteY6" fmla="*/ 2586893 h 3200240"/>
                <a:gd name="connsiteX7" fmla="*/ 3281923 w 6322132"/>
                <a:gd name="connsiteY7" fmla="*/ 73 h 3200240"/>
                <a:gd name="connsiteX8" fmla="*/ 3714356 w 6322132"/>
                <a:gd name="connsiteY8" fmla="*/ 2672574 h 3200240"/>
                <a:gd name="connsiteX9" fmla="*/ 4531759 w 6322132"/>
                <a:gd name="connsiteY9" fmla="*/ 3148330 h 3200240"/>
                <a:gd name="connsiteX10" fmla="*/ 6322132 w 6322132"/>
                <a:gd name="connsiteY10" fmla="*/ 3183852 h 3200240"/>
                <a:gd name="connsiteX0" fmla="*/ 0 w 6322132"/>
                <a:gd name="connsiteY0" fmla="*/ 3200240 h 3200240"/>
                <a:gd name="connsiteX1" fmla="*/ 1235953 w 6322132"/>
                <a:gd name="connsiteY1" fmla="*/ 3177358 h 3200240"/>
                <a:gd name="connsiteX2" fmla="*/ 1652524 w 6322132"/>
                <a:gd name="connsiteY2" fmla="*/ 2979247 h 3200240"/>
                <a:gd name="connsiteX3" fmla="*/ 1965778 w 6322132"/>
                <a:gd name="connsiteY3" fmla="*/ 2281157 h 3200240"/>
                <a:gd name="connsiteX4" fmla="*/ 2301453 w 6322132"/>
                <a:gd name="connsiteY4" fmla="*/ 3008744 h 3200240"/>
                <a:gd name="connsiteX5" fmla="*/ 2713217 w 6322132"/>
                <a:gd name="connsiteY5" fmla="*/ 3097234 h 3200240"/>
                <a:gd name="connsiteX6" fmla="*/ 3013509 w 6322132"/>
                <a:gd name="connsiteY6" fmla="*/ 2586893 h 3200240"/>
                <a:gd name="connsiteX7" fmla="*/ 3281923 w 6322132"/>
                <a:gd name="connsiteY7" fmla="*/ 73 h 3200240"/>
                <a:gd name="connsiteX8" fmla="*/ 3714356 w 6322132"/>
                <a:gd name="connsiteY8" fmla="*/ 2672574 h 3200240"/>
                <a:gd name="connsiteX9" fmla="*/ 4531759 w 6322132"/>
                <a:gd name="connsiteY9" fmla="*/ 3148330 h 3200240"/>
                <a:gd name="connsiteX10" fmla="*/ 6322132 w 6322132"/>
                <a:gd name="connsiteY10" fmla="*/ 3183852 h 3200240"/>
                <a:gd name="connsiteX0" fmla="*/ 0 w 6322132"/>
                <a:gd name="connsiteY0" fmla="*/ 3200240 h 3200240"/>
                <a:gd name="connsiteX1" fmla="*/ 1235953 w 6322132"/>
                <a:gd name="connsiteY1" fmla="*/ 3177358 h 3200240"/>
                <a:gd name="connsiteX2" fmla="*/ 1652524 w 6322132"/>
                <a:gd name="connsiteY2" fmla="*/ 2979247 h 3200240"/>
                <a:gd name="connsiteX3" fmla="*/ 1965778 w 6322132"/>
                <a:gd name="connsiteY3" fmla="*/ 2281157 h 3200240"/>
                <a:gd name="connsiteX4" fmla="*/ 2222982 w 6322132"/>
                <a:gd name="connsiteY4" fmla="*/ 3023259 h 3200240"/>
                <a:gd name="connsiteX5" fmla="*/ 2713217 w 6322132"/>
                <a:gd name="connsiteY5" fmla="*/ 3097234 h 3200240"/>
                <a:gd name="connsiteX6" fmla="*/ 3013509 w 6322132"/>
                <a:gd name="connsiteY6" fmla="*/ 2586893 h 3200240"/>
                <a:gd name="connsiteX7" fmla="*/ 3281923 w 6322132"/>
                <a:gd name="connsiteY7" fmla="*/ 73 h 3200240"/>
                <a:gd name="connsiteX8" fmla="*/ 3714356 w 6322132"/>
                <a:gd name="connsiteY8" fmla="*/ 2672574 h 3200240"/>
                <a:gd name="connsiteX9" fmla="*/ 4531759 w 6322132"/>
                <a:gd name="connsiteY9" fmla="*/ 3148330 h 3200240"/>
                <a:gd name="connsiteX10" fmla="*/ 6322132 w 6322132"/>
                <a:gd name="connsiteY10" fmla="*/ 3183852 h 3200240"/>
                <a:gd name="connsiteX0" fmla="*/ 0 w 6322132"/>
                <a:gd name="connsiteY0" fmla="*/ 3200240 h 3200240"/>
                <a:gd name="connsiteX1" fmla="*/ 1235953 w 6322132"/>
                <a:gd name="connsiteY1" fmla="*/ 3177358 h 3200240"/>
                <a:gd name="connsiteX2" fmla="*/ 1742206 w 6322132"/>
                <a:gd name="connsiteY2" fmla="*/ 2979247 h 3200240"/>
                <a:gd name="connsiteX3" fmla="*/ 1965778 w 6322132"/>
                <a:gd name="connsiteY3" fmla="*/ 2281157 h 3200240"/>
                <a:gd name="connsiteX4" fmla="*/ 2222982 w 6322132"/>
                <a:gd name="connsiteY4" fmla="*/ 3023259 h 3200240"/>
                <a:gd name="connsiteX5" fmla="*/ 2713217 w 6322132"/>
                <a:gd name="connsiteY5" fmla="*/ 3097234 h 3200240"/>
                <a:gd name="connsiteX6" fmla="*/ 3013509 w 6322132"/>
                <a:gd name="connsiteY6" fmla="*/ 2586893 h 3200240"/>
                <a:gd name="connsiteX7" fmla="*/ 3281923 w 6322132"/>
                <a:gd name="connsiteY7" fmla="*/ 73 h 3200240"/>
                <a:gd name="connsiteX8" fmla="*/ 3714356 w 6322132"/>
                <a:gd name="connsiteY8" fmla="*/ 2672574 h 3200240"/>
                <a:gd name="connsiteX9" fmla="*/ 4531759 w 6322132"/>
                <a:gd name="connsiteY9" fmla="*/ 3148330 h 3200240"/>
                <a:gd name="connsiteX10" fmla="*/ 6322132 w 6322132"/>
                <a:gd name="connsiteY10" fmla="*/ 3183852 h 3200240"/>
                <a:gd name="connsiteX0" fmla="*/ 0 w 6322132"/>
                <a:gd name="connsiteY0" fmla="*/ 3200267 h 3200267"/>
                <a:gd name="connsiteX1" fmla="*/ 1235953 w 6322132"/>
                <a:gd name="connsiteY1" fmla="*/ 3177385 h 3200267"/>
                <a:gd name="connsiteX2" fmla="*/ 1742206 w 6322132"/>
                <a:gd name="connsiteY2" fmla="*/ 2979274 h 3200267"/>
                <a:gd name="connsiteX3" fmla="*/ 1965778 w 6322132"/>
                <a:gd name="connsiteY3" fmla="*/ 2281184 h 3200267"/>
                <a:gd name="connsiteX4" fmla="*/ 2222982 w 6322132"/>
                <a:gd name="connsiteY4" fmla="*/ 3023286 h 3200267"/>
                <a:gd name="connsiteX5" fmla="*/ 2713217 w 6322132"/>
                <a:gd name="connsiteY5" fmla="*/ 3097261 h 3200267"/>
                <a:gd name="connsiteX6" fmla="*/ 2979879 w 6322132"/>
                <a:gd name="connsiteY6" fmla="*/ 2572406 h 3200267"/>
                <a:gd name="connsiteX7" fmla="*/ 3281923 w 6322132"/>
                <a:gd name="connsiteY7" fmla="*/ 100 h 3200267"/>
                <a:gd name="connsiteX8" fmla="*/ 3714356 w 6322132"/>
                <a:gd name="connsiteY8" fmla="*/ 2672601 h 3200267"/>
                <a:gd name="connsiteX9" fmla="*/ 4531759 w 6322132"/>
                <a:gd name="connsiteY9" fmla="*/ 3148357 h 3200267"/>
                <a:gd name="connsiteX10" fmla="*/ 6322132 w 6322132"/>
                <a:gd name="connsiteY10" fmla="*/ 3183879 h 3200267"/>
                <a:gd name="connsiteX0" fmla="*/ 0 w 6322132"/>
                <a:gd name="connsiteY0" fmla="*/ 3200267 h 3200267"/>
                <a:gd name="connsiteX1" fmla="*/ 1235953 w 6322132"/>
                <a:gd name="connsiteY1" fmla="*/ 3177385 h 3200267"/>
                <a:gd name="connsiteX2" fmla="*/ 1742206 w 6322132"/>
                <a:gd name="connsiteY2" fmla="*/ 2979274 h 3200267"/>
                <a:gd name="connsiteX3" fmla="*/ 1965778 w 6322132"/>
                <a:gd name="connsiteY3" fmla="*/ 2281184 h 3200267"/>
                <a:gd name="connsiteX4" fmla="*/ 2222982 w 6322132"/>
                <a:gd name="connsiteY4" fmla="*/ 3023286 h 3200267"/>
                <a:gd name="connsiteX5" fmla="*/ 2690797 w 6322132"/>
                <a:gd name="connsiteY5" fmla="*/ 3039204 h 3200267"/>
                <a:gd name="connsiteX6" fmla="*/ 2979879 w 6322132"/>
                <a:gd name="connsiteY6" fmla="*/ 2572406 h 3200267"/>
                <a:gd name="connsiteX7" fmla="*/ 3281923 w 6322132"/>
                <a:gd name="connsiteY7" fmla="*/ 100 h 3200267"/>
                <a:gd name="connsiteX8" fmla="*/ 3714356 w 6322132"/>
                <a:gd name="connsiteY8" fmla="*/ 2672601 h 3200267"/>
                <a:gd name="connsiteX9" fmla="*/ 4531759 w 6322132"/>
                <a:gd name="connsiteY9" fmla="*/ 3148357 h 3200267"/>
                <a:gd name="connsiteX10" fmla="*/ 6322132 w 6322132"/>
                <a:gd name="connsiteY10" fmla="*/ 3183879 h 3200267"/>
                <a:gd name="connsiteX0" fmla="*/ 0 w 6322132"/>
                <a:gd name="connsiteY0" fmla="*/ 3200267 h 3200267"/>
                <a:gd name="connsiteX1" fmla="*/ 1235953 w 6322132"/>
                <a:gd name="connsiteY1" fmla="*/ 3177385 h 3200267"/>
                <a:gd name="connsiteX2" fmla="*/ 1742206 w 6322132"/>
                <a:gd name="connsiteY2" fmla="*/ 2979274 h 3200267"/>
                <a:gd name="connsiteX3" fmla="*/ 1965778 w 6322132"/>
                <a:gd name="connsiteY3" fmla="*/ 2281184 h 3200267"/>
                <a:gd name="connsiteX4" fmla="*/ 2222982 w 6322132"/>
                <a:gd name="connsiteY4" fmla="*/ 3023286 h 3200267"/>
                <a:gd name="connsiteX5" fmla="*/ 2690797 w 6322132"/>
                <a:gd name="connsiteY5" fmla="*/ 3039204 h 3200267"/>
                <a:gd name="connsiteX6" fmla="*/ 2979879 w 6322132"/>
                <a:gd name="connsiteY6" fmla="*/ 2572406 h 3200267"/>
                <a:gd name="connsiteX7" fmla="*/ 3281923 w 6322132"/>
                <a:gd name="connsiteY7" fmla="*/ 100 h 3200267"/>
                <a:gd name="connsiteX8" fmla="*/ 3714356 w 6322132"/>
                <a:gd name="connsiteY8" fmla="*/ 2672601 h 3200267"/>
                <a:gd name="connsiteX9" fmla="*/ 4531759 w 6322132"/>
                <a:gd name="connsiteY9" fmla="*/ 3148357 h 3200267"/>
                <a:gd name="connsiteX10" fmla="*/ 6322132 w 6322132"/>
                <a:gd name="connsiteY10" fmla="*/ 3183879 h 3200267"/>
                <a:gd name="connsiteX0" fmla="*/ 0 w 6322132"/>
                <a:gd name="connsiteY0" fmla="*/ 3200334 h 3200334"/>
                <a:gd name="connsiteX1" fmla="*/ 1235953 w 6322132"/>
                <a:gd name="connsiteY1" fmla="*/ 3177452 h 3200334"/>
                <a:gd name="connsiteX2" fmla="*/ 1742206 w 6322132"/>
                <a:gd name="connsiteY2" fmla="*/ 2979341 h 3200334"/>
                <a:gd name="connsiteX3" fmla="*/ 1965778 w 6322132"/>
                <a:gd name="connsiteY3" fmla="*/ 2281251 h 3200334"/>
                <a:gd name="connsiteX4" fmla="*/ 2222982 w 6322132"/>
                <a:gd name="connsiteY4" fmla="*/ 3023353 h 3200334"/>
                <a:gd name="connsiteX5" fmla="*/ 2690797 w 6322132"/>
                <a:gd name="connsiteY5" fmla="*/ 3039271 h 3200334"/>
                <a:gd name="connsiteX6" fmla="*/ 2935039 w 6322132"/>
                <a:gd name="connsiteY6" fmla="*/ 2543445 h 3200334"/>
                <a:gd name="connsiteX7" fmla="*/ 3281923 w 6322132"/>
                <a:gd name="connsiteY7" fmla="*/ 167 h 3200334"/>
                <a:gd name="connsiteX8" fmla="*/ 3714356 w 6322132"/>
                <a:gd name="connsiteY8" fmla="*/ 2672668 h 3200334"/>
                <a:gd name="connsiteX9" fmla="*/ 4531759 w 6322132"/>
                <a:gd name="connsiteY9" fmla="*/ 3148424 h 3200334"/>
                <a:gd name="connsiteX10" fmla="*/ 6322132 w 6322132"/>
                <a:gd name="connsiteY10" fmla="*/ 3183946 h 3200334"/>
                <a:gd name="connsiteX0" fmla="*/ 0 w 6322132"/>
                <a:gd name="connsiteY0" fmla="*/ 3200334 h 3200334"/>
                <a:gd name="connsiteX1" fmla="*/ 1235953 w 6322132"/>
                <a:gd name="connsiteY1" fmla="*/ 3177452 h 3200334"/>
                <a:gd name="connsiteX2" fmla="*/ 1742206 w 6322132"/>
                <a:gd name="connsiteY2" fmla="*/ 2979341 h 3200334"/>
                <a:gd name="connsiteX3" fmla="*/ 1965778 w 6322132"/>
                <a:gd name="connsiteY3" fmla="*/ 2281251 h 3200334"/>
                <a:gd name="connsiteX4" fmla="*/ 2222982 w 6322132"/>
                <a:gd name="connsiteY4" fmla="*/ 3023353 h 3200334"/>
                <a:gd name="connsiteX5" fmla="*/ 2690797 w 6322132"/>
                <a:gd name="connsiteY5" fmla="*/ 3039271 h 3200334"/>
                <a:gd name="connsiteX6" fmla="*/ 2935039 w 6322132"/>
                <a:gd name="connsiteY6" fmla="*/ 2543445 h 3200334"/>
                <a:gd name="connsiteX7" fmla="*/ 3281923 w 6322132"/>
                <a:gd name="connsiteY7" fmla="*/ 167 h 3200334"/>
                <a:gd name="connsiteX8" fmla="*/ 3714356 w 6322132"/>
                <a:gd name="connsiteY8" fmla="*/ 2672668 h 3200334"/>
                <a:gd name="connsiteX9" fmla="*/ 4531759 w 6322132"/>
                <a:gd name="connsiteY9" fmla="*/ 3148424 h 3200334"/>
                <a:gd name="connsiteX10" fmla="*/ 6322132 w 6322132"/>
                <a:gd name="connsiteY10" fmla="*/ 3183946 h 3200334"/>
                <a:gd name="connsiteX0" fmla="*/ 0 w 6322132"/>
                <a:gd name="connsiteY0" fmla="*/ 3200334 h 3200334"/>
                <a:gd name="connsiteX1" fmla="*/ 1235953 w 6322132"/>
                <a:gd name="connsiteY1" fmla="*/ 3177452 h 3200334"/>
                <a:gd name="connsiteX2" fmla="*/ 1742206 w 6322132"/>
                <a:gd name="connsiteY2" fmla="*/ 2979341 h 3200334"/>
                <a:gd name="connsiteX3" fmla="*/ 1965778 w 6322132"/>
                <a:gd name="connsiteY3" fmla="*/ 2281251 h 3200334"/>
                <a:gd name="connsiteX4" fmla="*/ 2222982 w 6322132"/>
                <a:gd name="connsiteY4" fmla="*/ 3023353 h 3200334"/>
                <a:gd name="connsiteX5" fmla="*/ 2690797 w 6322132"/>
                <a:gd name="connsiteY5" fmla="*/ 3039271 h 3200334"/>
                <a:gd name="connsiteX6" fmla="*/ 2935039 w 6322132"/>
                <a:gd name="connsiteY6" fmla="*/ 2543445 h 3200334"/>
                <a:gd name="connsiteX7" fmla="*/ 3281923 w 6322132"/>
                <a:gd name="connsiteY7" fmla="*/ 167 h 3200334"/>
                <a:gd name="connsiteX8" fmla="*/ 3714356 w 6322132"/>
                <a:gd name="connsiteY8" fmla="*/ 2672668 h 3200334"/>
                <a:gd name="connsiteX9" fmla="*/ 4531759 w 6322132"/>
                <a:gd name="connsiteY9" fmla="*/ 3148424 h 3200334"/>
                <a:gd name="connsiteX10" fmla="*/ 6322132 w 6322132"/>
                <a:gd name="connsiteY10" fmla="*/ 3183946 h 3200334"/>
                <a:gd name="connsiteX0" fmla="*/ 0 w 6322132"/>
                <a:gd name="connsiteY0" fmla="*/ 3201150 h 3201150"/>
                <a:gd name="connsiteX1" fmla="*/ 1235953 w 6322132"/>
                <a:gd name="connsiteY1" fmla="*/ 3178268 h 3201150"/>
                <a:gd name="connsiteX2" fmla="*/ 1742206 w 6322132"/>
                <a:gd name="connsiteY2" fmla="*/ 2980157 h 3201150"/>
                <a:gd name="connsiteX3" fmla="*/ 1965778 w 6322132"/>
                <a:gd name="connsiteY3" fmla="*/ 2282067 h 3201150"/>
                <a:gd name="connsiteX4" fmla="*/ 2222982 w 6322132"/>
                <a:gd name="connsiteY4" fmla="*/ 3024169 h 3201150"/>
                <a:gd name="connsiteX5" fmla="*/ 2690797 w 6322132"/>
                <a:gd name="connsiteY5" fmla="*/ 3040087 h 3201150"/>
                <a:gd name="connsiteX6" fmla="*/ 2946249 w 6322132"/>
                <a:gd name="connsiteY6" fmla="*/ 2370089 h 3201150"/>
                <a:gd name="connsiteX7" fmla="*/ 3281923 w 6322132"/>
                <a:gd name="connsiteY7" fmla="*/ 983 h 3201150"/>
                <a:gd name="connsiteX8" fmla="*/ 3714356 w 6322132"/>
                <a:gd name="connsiteY8" fmla="*/ 2673484 h 3201150"/>
                <a:gd name="connsiteX9" fmla="*/ 4531759 w 6322132"/>
                <a:gd name="connsiteY9" fmla="*/ 3149240 h 3201150"/>
                <a:gd name="connsiteX10" fmla="*/ 6322132 w 6322132"/>
                <a:gd name="connsiteY10" fmla="*/ 3184762 h 3201150"/>
                <a:gd name="connsiteX0" fmla="*/ 0 w 6322132"/>
                <a:gd name="connsiteY0" fmla="*/ 3201474 h 3201474"/>
                <a:gd name="connsiteX1" fmla="*/ 1235953 w 6322132"/>
                <a:gd name="connsiteY1" fmla="*/ 3178592 h 3201474"/>
                <a:gd name="connsiteX2" fmla="*/ 1742206 w 6322132"/>
                <a:gd name="connsiteY2" fmla="*/ 2980481 h 3201474"/>
                <a:gd name="connsiteX3" fmla="*/ 1965778 w 6322132"/>
                <a:gd name="connsiteY3" fmla="*/ 2282391 h 3201474"/>
                <a:gd name="connsiteX4" fmla="*/ 2222982 w 6322132"/>
                <a:gd name="connsiteY4" fmla="*/ 3024493 h 3201474"/>
                <a:gd name="connsiteX5" fmla="*/ 2690797 w 6322132"/>
                <a:gd name="connsiteY5" fmla="*/ 3040411 h 3201474"/>
                <a:gd name="connsiteX6" fmla="*/ 2912619 w 6322132"/>
                <a:gd name="connsiteY6" fmla="*/ 2326871 h 3201474"/>
                <a:gd name="connsiteX7" fmla="*/ 3281923 w 6322132"/>
                <a:gd name="connsiteY7" fmla="*/ 1307 h 3201474"/>
                <a:gd name="connsiteX8" fmla="*/ 3714356 w 6322132"/>
                <a:gd name="connsiteY8" fmla="*/ 2673808 h 3201474"/>
                <a:gd name="connsiteX9" fmla="*/ 4531759 w 6322132"/>
                <a:gd name="connsiteY9" fmla="*/ 3149564 h 3201474"/>
                <a:gd name="connsiteX10" fmla="*/ 6322132 w 6322132"/>
                <a:gd name="connsiteY10" fmla="*/ 3185086 h 3201474"/>
                <a:gd name="connsiteX0" fmla="*/ 0 w 6322132"/>
                <a:gd name="connsiteY0" fmla="*/ 3201474 h 3218872"/>
                <a:gd name="connsiteX1" fmla="*/ 1235953 w 6322132"/>
                <a:gd name="connsiteY1" fmla="*/ 3178592 h 3218872"/>
                <a:gd name="connsiteX2" fmla="*/ 1742206 w 6322132"/>
                <a:gd name="connsiteY2" fmla="*/ 2980481 h 3218872"/>
                <a:gd name="connsiteX3" fmla="*/ 2013196 w 6322132"/>
                <a:gd name="connsiteY3" fmla="*/ 3218645 h 3218872"/>
                <a:gd name="connsiteX4" fmla="*/ 2222982 w 6322132"/>
                <a:gd name="connsiteY4" fmla="*/ 3024493 h 3218872"/>
                <a:gd name="connsiteX5" fmla="*/ 2690797 w 6322132"/>
                <a:gd name="connsiteY5" fmla="*/ 3040411 h 3218872"/>
                <a:gd name="connsiteX6" fmla="*/ 2912619 w 6322132"/>
                <a:gd name="connsiteY6" fmla="*/ 2326871 h 3218872"/>
                <a:gd name="connsiteX7" fmla="*/ 3281923 w 6322132"/>
                <a:gd name="connsiteY7" fmla="*/ 1307 h 3218872"/>
                <a:gd name="connsiteX8" fmla="*/ 3714356 w 6322132"/>
                <a:gd name="connsiteY8" fmla="*/ 2673808 h 3218872"/>
                <a:gd name="connsiteX9" fmla="*/ 4531759 w 6322132"/>
                <a:gd name="connsiteY9" fmla="*/ 3149564 h 3218872"/>
                <a:gd name="connsiteX10" fmla="*/ 6322132 w 6322132"/>
                <a:gd name="connsiteY10" fmla="*/ 3185086 h 3218872"/>
                <a:gd name="connsiteX0" fmla="*/ 0 w 6322132"/>
                <a:gd name="connsiteY0" fmla="*/ 3201474 h 3240121"/>
                <a:gd name="connsiteX1" fmla="*/ 1235953 w 6322132"/>
                <a:gd name="connsiteY1" fmla="*/ 3178592 h 3240121"/>
                <a:gd name="connsiteX2" fmla="*/ 1742206 w 6322132"/>
                <a:gd name="connsiteY2" fmla="*/ 2980481 h 3240121"/>
                <a:gd name="connsiteX3" fmla="*/ 2013196 w 6322132"/>
                <a:gd name="connsiteY3" fmla="*/ 3218645 h 3240121"/>
                <a:gd name="connsiteX4" fmla="*/ 2282254 w 6322132"/>
                <a:gd name="connsiteY4" fmla="*/ 3208674 h 3240121"/>
                <a:gd name="connsiteX5" fmla="*/ 2690797 w 6322132"/>
                <a:gd name="connsiteY5" fmla="*/ 3040411 h 3240121"/>
                <a:gd name="connsiteX6" fmla="*/ 2912619 w 6322132"/>
                <a:gd name="connsiteY6" fmla="*/ 2326871 h 3240121"/>
                <a:gd name="connsiteX7" fmla="*/ 3281923 w 6322132"/>
                <a:gd name="connsiteY7" fmla="*/ 1307 h 3240121"/>
                <a:gd name="connsiteX8" fmla="*/ 3714356 w 6322132"/>
                <a:gd name="connsiteY8" fmla="*/ 2673808 h 3240121"/>
                <a:gd name="connsiteX9" fmla="*/ 4531759 w 6322132"/>
                <a:gd name="connsiteY9" fmla="*/ 3149564 h 3240121"/>
                <a:gd name="connsiteX10" fmla="*/ 6322132 w 6322132"/>
                <a:gd name="connsiteY10" fmla="*/ 3185086 h 3240121"/>
                <a:gd name="connsiteX0" fmla="*/ 0 w 6322132"/>
                <a:gd name="connsiteY0" fmla="*/ 3201474 h 3272715"/>
                <a:gd name="connsiteX1" fmla="*/ 1235953 w 6322132"/>
                <a:gd name="connsiteY1" fmla="*/ 3178592 h 3272715"/>
                <a:gd name="connsiteX2" fmla="*/ 1706642 w 6322132"/>
                <a:gd name="connsiteY2" fmla="*/ 3272101 h 3272715"/>
                <a:gd name="connsiteX3" fmla="*/ 2013196 w 6322132"/>
                <a:gd name="connsiteY3" fmla="*/ 3218645 h 3272715"/>
                <a:gd name="connsiteX4" fmla="*/ 2282254 w 6322132"/>
                <a:gd name="connsiteY4" fmla="*/ 3208674 h 3272715"/>
                <a:gd name="connsiteX5" fmla="*/ 2690797 w 6322132"/>
                <a:gd name="connsiteY5" fmla="*/ 3040411 h 3272715"/>
                <a:gd name="connsiteX6" fmla="*/ 2912619 w 6322132"/>
                <a:gd name="connsiteY6" fmla="*/ 2326871 h 3272715"/>
                <a:gd name="connsiteX7" fmla="*/ 3281923 w 6322132"/>
                <a:gd name="connsiteY7" fmla="*/ 1307 h 3272715"/>
                <a:gd name="connsiteX8" fmla="*/ 3714356 w 6322132"/>
                <a:gd name="connsiteY8" fmla="*/ 2673808 h 3272715"/>
                <a:gd name="connsiteX9" fmla="*/ 4531759 w 6322132"/>
                <a:gd name="connsiteY9" fmla="*/ 3149564 h 3272715"/>
                <a:gd name="connsiteX10" fmla="*/ 6322132 w 6322132"/>
                <a:gd name="connsiteY10" fmla="*/ 3185086 h 3272715"/>
                <a:gd name="connsiteX0" fmla="*/ 0 w 6322132"/>
                <a:gd name="connsiteY0" fmla="*/ 3201474 h 3225787"/>
                <a:gd name="connsiteX1" fmla="*/ 1235953 w 6322132"/>
                <a:gd name="connsiteY1" fmla="*/ 3178592 h 3225787"/>
                <a:gd name="connsiteX2" fmla="*/ 1718497 w 6322132"/>
                <a:gd name="connsiteY2" fmla="*/ 3195359 h 3225787"/>
                <a:gd name="connsiteX3" fmla="*/ 2013196 w 6322132"/>
                <a:gd name="connsiteY3" fmla="*/ 3218645 h 3225787"/>
                <a:gd name="connsiteX4" fmla="*/ 2282254 w 6322132"/>
                <a:gd name="connsiteY4" fmla="*/ 3208674 h 3225787"/>
                <a:gd name="connsiteX5" fmla="*/ 2690797 w 6322132"/>
                <a:gd name="connsiteY5" fmla="*/ 3040411 h 3225787"/>
                <a:gd name="connsiteX6" fmla="*/ 2912619 w 6322132"/>
                <a:gd name="connsiteY6" fmla="*/ 2326871 h 3225787"/>
                <a:gd name="connsiteX7" fmla="*/ 3281923 w 6322132"/>
                <a:gd name="connsiteY7" fmla="*/ 1307 h 3225787"/>
                <a:gd name="connsiteX8" fmla="*/ 3714356 w 6322132"/>
                <a:gd name="connsiteY8" fmla="*/ 2673808 h 3225787"/>
                <a:gd name="connsiteX9" fmla="*/ 4531759 w 6322132"/>
                <a:gd name="connsiteY9" fmla="*/ 3149564 h 3225787"/>
                <a:gd name="connsiteX10" fmla="*/ 6322132 w 6322132"/>
                <a:gd name="connsiteY10" fmla="*/ 3185086 h 3225787"/>
                <a:gd name="connsiteX0" fmla="*/ 0 w 6322132"/>
                <a:gd name="connsiteY0" fmla="*/ 3201474 h 3210982"/>
                <a:gd name="connsiteX1" fmla="*/ 1235953 w 6322132"/>
                <a:gd name="connsiteY1" fmla="*/ 3178592 h 3210982"/>
                <a:gd name="connsiteX2" fmla="*/ 1718497 w 6322132"/>
                <a:gd name="connsiteY2" fmla="*/ 3195359 h 3210982"/>
                <a:gd name="connsiteX3" fmla="*/ 2001342 w 6322132"/>
                <a:gd name="connsiteY3" fmla="*/ 3141902 h 3210982"/>
                <a:gd name="connsiteX4" fmla="*/ 2282254 w 6322132"/>
                <a:gd name="connsiteY4" fmla="*/ 3208674 h 3210982"/>
                <a:gd name="connsiteX5" fmla="*/ 2690797 w 6322132"/>
                <a:gd name="connsiteY5" fmla="*/ 3040411 h 3210982"/>
                <a:gd name="connsiteX6" fmla="*/ 2912619 w 6322132"/>
                <a:gd name="connsiteY6" fmla="*/ 2326871 h 3210982"/>
                <a:gd name="connsiteX7" fmla="*/ 3281923 w 6322132"/>
                <a:gd name="connsiteY7" fmla="*/ 1307 h 3210982"/>
                <a:gd name="connsiteX8" fmla="*/ 3714356 w 6322132"/>
                <a:gd name="connsiteY8" fmla="*/ 2673808 h 3210982"/>
                <a:gd name="connsiteX9" fmla="*/ 4531759 w 6322132"/>
                <a:gd name="connsiteY9" fmla="*/ 3149564 h 3210982"/>
                <a:gd name="connsiteX10" fmla="*/ 6322132 w 6322132"/>
                <a:gd name="connsiteY10" fmla="*/ 3185086 h 3210982"/>
                <a:gd name="connsiteX0" fmla="*/ 0 w 6322132"/>
                <a:gd name="connsiteY0" fmla="*/ 3201474 h 3201473"/>
                <a:gd name="connsiteX1" fmla="*/ 1235953 w 6322132"/>
                <a:gd name="connsiteY1" fmla="*/ 3178592 h 3201473"/>
                <a:gd name="connsiteX2" fmla="*/ 1718497 w 6322132"/>
                <a:gd name="connsiteY2" fmla="*/ 3195359 h 3201473"/>
                <a:gd name="connsiteX3" fmla="*/ 2001342 w 6322132"/>
                <a:gd name="connsiteY3" fmla="*/ 3141902 h 3201473"/>
                <a:gd name="connsiteX4" fmla="*/ 2282254 w 6322132"/>
                <a:gd name="connsiteY4" fmla="*/ 3177977 h 3201473"/>
                <a:gd name="connsiteX5" fmla="*/ 2690797 w 6322132"/>
                <a:gd name="connsiteY5" fmla="*/ 3040411 h 3201473"/>
                <a:gd name="connsiteX6" fmla="*/ 2912619 w 6322132"/>
                <a:gd name="connsiteY6" fmla="*/ 2326871 h 3201473"/>
                <a:gd name="connsiteX7" fmla="*/ 3281923 w 6322132"/>
                <a:gd name="connsiteY7" fmla="*/ 1307 h 3201473"/>
                <a:gd name="connsiteX8" fmla="*/ 3714356 w 6322132"/>
                <a:gd name="connsiteY8" fmla="*/ 2673808 h 3201473"/>
                <a:gd name="connsiteX9" fmla="*/ 4531759 w 6322132"/>
                <a:gd name="connsiteY9" fmla="*/ 3149564 h 3201473"/>
                <a:gd name="connsiteX10" fmla="*/ 6322132 w 6322132"/>
                <a:gd name="connsiteY10" fmla="*/ 3185086 h 3201473"/>
                <a:gd name="connsiteX0" fmla="*/ 0 w 6322132"/>
                <a:gd name="connsiteY0" fmla="*/ 3201474 h 3201473"/>
                <a:gd name="connsiteX1" fmla="*/ 1235953 w 6322132"/>
                <a:gd name="connsiteY1" fmla="*/ 3178592 h 3201473"/>
                <a:gd name="connsiteX2" fmla="*/ 1718497 w 6322132"/>
                <a:gd name="connsiteY2" fmla="*/ 3195359 h 3201473"/>
                <a:gd name="connsiteX3" fmla="*/ 2001343 w 6322132"/>
                <a:gd name="connsiteY3" fmla="*/ 3195153 h 3201473"/>
                <a:gd name="connsiteX4" fmla="*/ 2282254 w 6322132"/>
                <a:gd name="connsiteY4" fmla="*/ 3177977 h 3201473"/>
                <a:gd name="connsiteX5" fmla="*/ 2690797 w 6322132"/>
                <a:gd name="connsiteY5" fmla="*/ 3040411 h 3201473"/>
                <a:gd name="connsiteX6" fmla="*/ 2912619 w 6322132"/>
                <a:gd name="connsiteY6" fmla="*/ 2326871 h 3201473"/>
                <a:gd name="connsiteX7" fmla="*/ 3281923 w 6322132"/>
                <a:gd name="connsiteY7" fmla="*/ 1307 h 3201473"/>
                <a:gd name="connsiteX8" fmla="*/ 3714356 w 6322132"/>
                <a:gd name="connsiteY8" fmla="*/ 2673808 h 3201473"/>
                <a:gd name="connsiteX9" fmla="*/ 4531759 w 6322132"/>
                <a:gd name="connsiteY9" fmla="*/ 3149564 h 3201473"/>
                <a:gd name="connsiteX10" fmla="*/ 6322132 w 6322132"/>
                <a:gd name="connsiteY10" fmla="*/ 3185086 h 3201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22132" h="3201473">
                  <a:moveTo>
                    <a:pt x="0" y="3201474"/>
                  </a:moveTo>
                  <a:cubicBezTo>
                    <a:pt x="58391" y="3192822"/>
                    <a:pt x="949537" y="3179611"/>
                    <a:pt x="1235953" y="3178592"/>
                  </a:cubicBezTo>
                  <a:cubicBezTo>
                    <a:pt x="1522369" y="3177573"/>
                    <a:pt x="1590932" y="3192599"/>
                    <a:pt x="1718497" y="3195359"/>
                  </a:cubicBezTo>
                  <a:cubicBezTo>
                    <a:pt x="1846062" y="3198119"/>
                    <a:pt x="1907384" y="3198050"/>
                    <a:pt x="2001343" y="3195153"/>
                  </a:cubicBezTo>
                  <a:cubicBezTo>
                    <a:pt x="2095302" y="3192256"/>
                    <a:pt x="2167345" y="3203767"/>
                    <a:pt x="2282254" y="3177977"/>
                  </a:cubicBezTo>
                  <a:cubicBezTo>
                    <a:pt x="2397163" y="3152187"/>
                    <a:pt x="2585736" y="3182262"/>
                    <a:pt x="2690797" y="3040411"/>
                  </a:cubicBezTo>
                  <a:cubicBezTo>
                    <a:pt x="2795858" y="2898560"/>
                    <a:pt x="2814098" y="2833388"/>
                    <a:pt x="2912619" y="2326871"/>
                  </a:cubicBezTo>
                  <a:cubicBezTo>
                    <a:pt x="3011140" y="1820354"/>
                    <a:pt x="3148300" y="-56516"/>
                    <a:pt x="3281923" y="1307"/>
                  </a:cubicBezTo>
                  <a:cubicBezTo>
                    <a:pt x="3415546" y="59130"/>
                    <a:pt x="3506050" y="2149098"/>
                    <a:pt x="3714356" y="2673808"/>
                  </a:cubicBezTo>
                  <a:cubicBezTo>
                    <a:pt x="3922662" y="3198518"/>
                    <a:pt x="4074709" y="3136923"/>
                    <a:pt x="4531759" y="3149564"/>
                  </a:cubicBezTo>
                  <a:cubicBezTo>
                    <a:pt x="4977599" y="3191233"/>
                    <a:pt x="6038683" y="3164651"/>
                    <a:pt x="6322132" y="3185086"/>
                  </a:cubicBezTo>
                </a:path>
              </a:pathLst>
            </a:cu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
                <a:latin typeface="Calibri" panose="020F0502020204030204" pitchFamily="34" charset="0"/>
                <a:cs typeface="Calibri" panose="020F0502020204030204" pitchFamily="34" charset="0"/>
              </a:endParaRPr>
            </a:p>
          </p:txBody>
        </p:sp>
        <p:cxnSp>
          <p:nvCxnSpPr>
            <p:cNvPr id="163" name="Straight Connector 162">
              <a:extLst>
                <a:ext uri="{FF2B5EF4-FFF2-40B4-BE49-F238E27FC236}">
                  <a16:creationId xmlns:a16="http://schemas.microsoft.com/office/drawing/2014/main" id="{6ABA9FAF-C4C4-4555-A0F7-07D08E40BA1D}"/>
                </a:ext>
              </a:extLst>
            </p:cNvPr>
            <p:cNvCxnSpPr/>
            <p:nvPr/>
          </p:nvCxnSpPr>
          <p:spPr>
            <a:xfrm>
              <a:off x="738434" y="977359"/>
              <a:ext cx="0" cy="49946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4D2B062-90D5-4369-9A14-3A47A17DB9A0}"/>
                </a:ext>
              </a:extLst>
            </p:cNvPr>
            <p:cNvCxnSpPr>
              <a:cxnSpLocks/>
            </p:cNvCxnSpPr>
            <p:nvPr/>
          </p:nvCxnSpPr>
          <p:spPr>
            <a:xfrm>
              <a:off x="732183" y="1476821"/>
              <a:ext cx="118464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92" name="Group 391"/>
          <p:cNvGrpSpPr/>
          <p:nvPr/>
        </p:nvGrpSpPr>
        <p:grpSpPr>
          <a:xfrm>
            <a:off x="8324011" y="879866"/>
            <a:ext cx="873821" cy="1301035"/>
            <a:chOff x="6096772" y="2243153"/>
            <a:chExt cx="1024473" cy="1525342"/>
          </a:xfrm>
        </p:grpSpPr>
        <p:sp>
          <p:nvSpPr>
            <p:cNvPr id="227" name="Diamond 226"/>
            <p:cNvSpPr/>
            <p:nvPr/>
          </p:nvSpPr>
          <p:spPr>
            <a:xfrm>
              <a:off x="6096772" y="3612944"/>
              <a:ext cx="155550" cy="155551"/>
            </a:xfrm>
            <a:prstGeom prst="diamond">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228" name="Diamond 227"/>
            <p:cNvSpPr/>
            <p:nvPr/>
          </p:nvSpPr>
          <p:spPr>
            <a:xfrm>
              <a:off x="6356220" y="3135682"/>
              <a:ext cx="155550" cy="155551"/>
            </a:xfrm>
            <a:prstGeom prst="diamond">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229" name="Diamond 228"/>
            <p:cNvSpPr/>
            <p:nvPr/>
          </p:nvSpPr>
          <p:spPr>
            <a:xfrm>
              <a:off x="6433995" y="2619624"/>
              <a:ext cx="155551" cy="155551"/>
            </a:xfrm>
            <a:prstGeom prst="diamond">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230" name="Diamond 229"/>
            <p:cNvSpPr/>
            <p:nvPr/>
          </p:nvSpPr>
          <p:spPr>
            <a:xfrm>
              <a:off x="6551469" y="2243153"/>
              <a:ext cx="155551" cy="155551"/>
            </a:xfrm>
            <a:prstGeom prst="diamond">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231" name="Diamond 230"/>
            <p:cNvSpPr/>
            <p:nvPr/>
          </p:nvSpPr>
          <p:spPr>
            <a:xfrm>
              <a:off x="6680247" y="2745117"/>
              <a:ext cx="155551" cy="155551"/>
            </a:xfrm>
            <a:prstGeom prst="diamond">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232" name="Diamond 231"/>
            <p:cNvSpPr/>
            <p:nvPr/>
          </p:nvSpPr>
          <p:spPr>
            <a:xfrm>
              <a:off x="6965694" y="3577197"/>
              <a:ext cx="155551" cy="155551"/>
            </a:xfrm>
            <a:prstGeom prst="diamond">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233" name="Diamond 232"/>
            <p:cNvSpPr/>
            <p:nvPr/>
          </p:nvSpPr>
          <p:spPr>
            <a:xfrm>
              <a:off x="6755963" y="3264503"/>
              <a:ext cx="155551" cy="155551"/>
            </a:xfrm>
            <a:prstGeom prst="diamond">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grpSp>
      <p:grpSp>
        <p:nvGrpSpPr>
          <p:cNvPr id="238" name="Group 237"/>
          <p:cNvGrpSpPr/>
          <p:nvPr/>
        </p:nvGrpSpPr>
        <p:grpSpPr>
          <a:xfrm>
            <a:off x="918915" y="4004243"/>
            <a:ext cx="1604856" cy="733525"/>
            <a:chOff x="1262570" y="2487005"/>
            <a:chExt cx="1203642" cy="550144"/>
          </a:xfrm>
        </p:grpSpPr>
        <p:grpSp>
          <p:nvGrpSpPr>
            <p:cNvPr id="239" name="Group 238">
              <a:extLst>
                <a:ext uri="{FF2B5EF4-FFF2-40B4-BE49-F238E27FC236}">
                  <a16:creationId xmlns:a16="http://schemas.microsoft.com/office/drawing/2014/main" id="{2645DF20-5FA4-4256-9412-05E8B1D0603A}"/>
                </a:ext>
              </a:extLst>
            </p:cNvPr>
            <p:cNvGrpSpPr/>
            <p:nvPr/>
          </p:nvGrpSpPr>
          <p:grpSpPr>
            <a:xfrm>
              <a:off x="1262570" y="2487005"/>
              <a:ext cx="1081840" cy="550144"/>
              <a:chOff x="5708117" y="1786284"/>
              <a:chExt cx="1081840" cy="550144"/>
            </a:xfrm>
          </p:grpSpPr>
          <p:cxnSp>
            <p:nvCxnSpPr>
              <p:cNvPr id="243" name="Straight Connector 242">
                <a:extLst>
                  <a:ext uri="{FF2B5EF4-FFF2-40B4-BE49-F238E27FC236}">
                    <a16:creationId xmlns:a16="http://schemas.microsoft.com/office/drawing/2014/main" id="{83828504-8DC7-4BDA-BCF4-C6B506B4AD74}"/>
                  </a:ext>
                </a:extLst>
              </p:cNvPr>
              <p:cNvCxnSpPr>
                <a:cxnSpLocks/>
              </p:cNvCxnSpPr>
              <p:nvPr/>
            </p:nvCxnSpPr>
            <p:spPr>
              <a:xfrm>
                <a:off x="5708117" y="1786284"/>
                <a:ext cx="0" cy="55014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0B12D271-31C5-483D-8A46-629082A4F9C2}"/>
                  </a:ext>
                </a:extLst>
              </p:cNvPr>
              <p:cNvCxnSpPr>
                <a:cxnSpLocks/>
              </p:cNvCxnSpPr>
              <p:nvPr/>
            </p:nvCxnSpPr>
            <p:spPr>
              <a:xfrm>
                <a:off x="5852658" y="1911696"/>
                <a:ext cx="0" cy="41484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6F16AD21-0DBB-41D7-8D00-75A2705E3235}"/>
                  </a:ext>
                </a:extLst>
              </p:cNvPr>
              <p:cNvCxnSpPr/>
              <p:nvPr/>
            </p:nvCxnSpPr>
            <p:spPr>
              <a:xfrm>
                <a:off x="5956639" y="2130183"/>
                <a:ext cx="0" cy="19635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28979CD0-FE85-464E-A8EA-BDCFAF064402}"/>
                  </a:ext>
                </a:extLst>
              </p:cNvPr>
              <p:cNvCxnSpPr>
                <a:cxnSpLocks/>
              </p:cNvCxnSpPr>
              <p:nvPr/>
            </p:nvCxnSpPr>
            <p:spPr>
              <a:xfrm>
                <a:off x="6070939" y="2130183"/>
                <a:ext cx="0" cy="19814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098AA802-7813-41ED-896F-4614B8DA1AB7}"/>
                  </a:ext>
                </a:extLst>
              </p:cNvPr>
              <p:cNvCxnSpPr>
                <a:cxnSpLocks/>
              </p:cNvCxnSpPr>
              <p:nvPr/>
            </p:nvCxnSpPr>
            <p:spPr>
              <a:xfrm>
                <a:off x="6226363" y="2206107"/>
                <a:ext cx="0" cy="11025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a:extLst>
                  <a:ext uri="{FF2B5EF4-FFF2-40B4-BE49-F238E27FC236}">
                    <a16:creationId xmlns:a16="http://schemas.microsoft.com/office/drawing/2014/main" id="{07A4F486-F5F4-4692-A2C9-6BAB7F239729}"/>
                  </a:ext>
                </a:extLst>
              </p:cNvPr>
              <p:cNvCxnSpPr>
                <a:cxnSpLocks/>
              </p:cNvCxnSpPr>
              <p:nvPr/>
            </p:nvCxnSpPr>
            <p:spPr>
              <a:xfrm>
                <a:off x="6278436" y="2152906"/>
                <a:ext cx="0" cy="17363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EC5FE142-5B05-403A-AC09-70FC4CA0A4DA}"/>
                  </a:ext>
                </a:extLst>
              </p:cNvPr>
              <p:cNvCxnSpPr>
                <a:cxnSpLocks/>
              </p:cNvCxnSpPr>
              <p:nvPr/>
            </p:nvCxnSpPr>
            <p:spPr>
              <a:xfrm>
                <a:off x="6007439" y="2023547"/>
                <a:ext cx="0" cy="304779"/>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a:extLst>
                  <a:ext uri="{FF2B5EF4-FFF2-40B4-BE49-F238E27FC236}">
                    <a16:creationId xmlns:a16="http://schemas.microsoft.com/office/drawing/2014/main" id="{3C2527CE-CFF0-44D6-9F6E-BA0A4A0C63D6}"/>
                  </a:ext>
                </a:extLst>
              </p:cNvPr>
              <p:cNvCxnSpPr>
                <a:cxnSpLocks/>
              </p:cNvCxnSpPr>
              <p:nvPr/>
            </p:nvCxnSpPr>
            <p:spPr>
              <a:xfrm>
                <a:off x="5905839" y="2023547"/>
                <a:ext cx="0" cy="304779"/>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a:extLst>
                  <a:ext uri="{FF2B5EF4-FFF2-40B4-BE49-F238E27FC236}">
                    <a16:creationId xmlns:a16="http://schemas.microsoft.com/office/drawing/2014/main" id="{808655BC-32D2-40E1-B3D3-6A0DA8E75A1A}"/>
                  </a:ext>
                </a:extLst>
              </p:cNvPr>
              <p:cNvCxnSpPr>
                <a:cxnSpLocks/>
              </p:cNvCxnSpPr>
              <p:nvPr/>
            </p:nvCxnSpPr>
            <p:spPr>
              <a:xfrm>
                <a:off x="6360986" y="2152906"/>
                <a:ext cx="0" cy="17363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11C30C07-1A0D-4276-B0B5-42E61D6573B6}"/>
                  </a:ext>
                </a:extLst>
              </p:cNvPr>
              <p:cNvCxnSpPr>
                <a:cxnSpLocks/>
              </p:cNvCxnSpPr>
              <p:nvPr/>
            </p:nvCxnSpPr>
            <p:spPr>
              <a:xfrm>
                <a:off x="6414168" y="2083298"/>
                <a:ext cx="0" cy="245619"/>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a:extLst>
                  <a:ext uri="{FF2B5EF4-FFF2-40B4-BE49-F238E27FC236}">
                    <a16:creationId xmlns:a16="http://schemas.microsoft.com/office/drawing/2014/main" id="{E1F35C27-90BF-4D1A-A6BF-66AF67A52A18}"/>
                  </a:ext>
                </a:extLst>
              </p:cNvPr>
              <p:cNvCxnSpPr>
                <a:cxnSpLocks/>
              </p:cNvCxnSpPr>
              <p:nvPr/>
            </p:nvCxnSpPr>
            <p:spPr>
              <a:xfrm>
                <a:off x="6466555" y="2249492"/>
                <a:ext cx="0" cy="8500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8FA855B8-89CB-44B5-822A-CAD04F7E5C9E}"/>
                  </a:ext>
                </a:extLst>
              </p:cNvPr>
              <p:cNvCxnSpPr>
                <a:cxnSpLocks/>
              </p:cNvCxnSpPr>
              <p:nvPr/>
            </p:nvCxnSpPr>
            <p:spPr>
              <a:xfrm>
                <a:off x="6590379" y="2152906"/>
                <a:ext cx="0" cy="179206"/>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13AD5088-B77B-4166-963C-7A00EAC2499E}"/>
                  </a:ext>
                </a:extLst>
              </p:cNvPr>
              <p:cNvCxnSpPr>
                <a:cxnSpLocks/>
              </p:cNvCxnSpPr>
              <p:nvPr/>
            </p:nvCxnSpPr>
            <p:spPr>
              <a:xfrm>
                <a:off x="6640386" y="2184367"/>
                <a:ext cx="0" cy="14774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B9450C70-30C1-486C-8F23-74C1D60133C1}"/>
                  </a:ext>
                </a:extLst>
              </p:cNvPr>
              <p:cNvCxnSpPr>
                <a:cxnSpLocks/>
              </p:cNvCxnSpPr>
              <p:nvPr/>
            </p:nvCxnSpPr>
            <p:spPr>
              <a:xfrm>
                <a:off x="6320505" y="2239721"/>
                <a:ext cx="0" cy="92328"/>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B53C5DD2-15DC-4949-8075-561812CD94AE}"/>
                  </a:ext>
                </a:extLst>
              </p:cNvPr>
              <p:cNvCxnSpPr>
                <a:cxnSpLocks/>
              </p:cNvCxnSpPr>
              <p:nvPr/>
            </p:nvCxnSpPr>
            <p:spPr>
              <a:xfrm>
                <a:off x="6160495" y="2184367"/>
                <a:ext cx="0" cy="13025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319A6541-B00C-4A3B-A640-78C6D5DB0F06}"/>
                  </a:ext>
                </a:extLst>
              </p:cNvPr>
              <p:cNvCxnSpPr>
                <a:cxnSpLocks/>
              </p:cNvCxnSpPr>
              <p:nvPr/>
            </p:nvCxnSpPr>
            <p:spPr>
              <a:xfrm>
                <a:off x="5768711" y="2186110"/>
                <a:ext cx="0" cy="13025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a:extLst>
                  <a:ext uri="{FF2B5EF4-FFF2-40B4-BE49-F238E27FC236}">
                    <a16:creationId xmlns:a16="http://schemas.microsoft.com/office/drawing/2014/main" id="{2439C4A5-5E3C-451D-8CA1-C447BBC9DC7D}"/>
                  </a:ext>
                </a:extLst>
              </p:cNvPr>
              <p:cNvCxnSpPr>
                <a:cxnSpLocks/>
              </p:cNvCxnSpPr>
              <p:nvPr/>
            </p:nvCxnSpPr>
            <p:spPr>
              <a:xfrm>
                <a:off x="5809796" y="2130183"/>
                <a:ext cx="0" cy="19635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a:extLst>
                  <a:ext uri="{FF2B5EF4-FFF2-40B4-BE49-F238E27FC236}">
                    <a16:creationId xmlns:a16="http://schemas.microsoft.com/office/drawing/2014/main" id="{AA176C8B-CD33-40DA-BA43-4516F87C4A62}"/>
                  </a:ext>
                </a:extLst>
              </p:cNvPr>
              <p:cNvCxnSpPr>
                <a:cxnSpLocks/>
              </p:cNvCxnSpPr>
              <p:nvPr/>
            </p:nvCxnSpPr>
            <p:spPr>
              <a:xfrm>
                <a:off x="6504655" y="2206107"/>
                <a:ext cx="0" cy="128386"/>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38C38EF1-D655-40C2-81B8-61F257C05180}"/>
                  </a:ext>
                </a:extLst>
              </p:cNvPr>
              <p:cNvCxnSpPr>
                <a:cxnSpLocks/>
              </p:cNvCxnSpPr>
              <p:nvPr/>
            </p:nvCxnSpPr>
            <p:spPr>
              <a:xfrm>
                <a:off x="5708117" y="2326536"/>
                <a:ext cx="1081840" cy="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40" name="TextBox 239">
              <a:extLst>
                <a:ext uri="{FF2B5EF4-FFF2-40B4-BE49-F238E27FC236}">
                  <a16:creationId xmlns:a16="http://schemas.microsoft.com/office/drawing/2014/main" id="{799DFD7D-63CA-49D3-9B6C-6D35AED991C2}"/>
                </a:ext>
              </a:extLst>
            </p:cNvPr>
            <p:cNvSpPr txBox="1"/>
            <p:nvPr/>
          </p:nvSpPr>
          <p:spPr>
            <a:xfrm>
              <a:off x="2181038" y="2858107"/>
              <a:ext cx="285174" cy="176924"/>
            </a:xfrm>
            <a:prstGeom prst="rect">
              <a:avLst/>
            </a:prstGeom>
            <a:noFill/>
            <a:ln>
              <a:noFill/>
            </a:ln>
          </p:spPr>
          <p:txBody>
            <a:bodyPr wrap="none" rtlCol="0">
              <a:spAutoFit/>
            </a:bodyPr>
            <a:lstStyle/>
            <a:p>
              <a:r>
                <a:rPr lang="en-US" sz="933" b="1" i="1" dirty="0">
                  <a:solidFill>
                    <a:schemeClr val="tx1">
                      <a:lumMod val="65000"/>
                      <a:lumOff val="35000"/>
                    </a:schemeClr>
                  </a:solidFill>
                  <a:latin typeface="Calibri" panose="020F0502020204030204" pitchFamily="34" charset="0"/>
                  <a:cs typeface="Calibri" panose="020F0502020204030204" pitchFamily="34" charset="0"/>
                </a:rPr>
                <a:t>m/z</a:t>
              </a:r>
            </a:p>
          </p:txBody>
        </p:sp>
        <p:cxnSp>
          <p:nvCxnSpPr>
            <p:cNvPr id="242" name="Straight Connector 241">
              <a:extLst>
                <a:ext uri="{FF2B5EF4-FFF2-40B4-BE49-F238E27FC236}">
                  <a16:creationId xmlns:a16="http://schemas.microsoft.com/office/drawing/2014/main" id="{5CCDA66F-8201-4C9B-A19B-F69238954D40}"/>
                </a:ext>
              </a:extLst>
            </p:cNvPr>
            <p:cNvCxnSpPr>
              <a:cxnSpLocks/>
            </p:cNvCxnSpPr>
            <p:nvPr/>
          </p:nvCxnSpPr>
          <p:spPr>
            <a:xfrm>
              <a:off x="1680489" y="2929080"/>
              <a:ext cx="0" cy="94352"/>
            </a:xfrm>
            <a:prstGeom prst="line">
              <a:avLst/>
            </a:prstGeom>
            <a:ln>
              <a:solidFill>
                <a:srgbClr val="0070C0"/>
              </a:solidFill>
              <a:headEnd type="diamond"/>
            </a:ln>
            <a:effectLst/>
          </p:spPr>
          <p:style>
            <a:lnRef idx="2">
              <a:schemeClr val="accent1"/>
            </a:lnRef>
            <a:fillRef idx="0">
              <a:schemeClr val="accent1"/>
            </a:fillRef>
            <a:effectRef idx="1">
              <a:schemeClr val="accent1"/>
            </a:effectRef>
            <a:fontRef idx="minor">
              <a:schemeClr val="tx1"/>
            </a:fontRef>
          </p:style>
        </p:cxnSp>
      </p:grpSp>
      <p:grpSp>
        <p:nvGrpSpPr>
          <p:cNvPr id="264" name="Group 263"/>
          <p:cNvGrpSpPr/>
          <p:nvPr/>
        </p:nvGrpSpPr>
        <p:grpSpPr>
          <a:xfrm>
            <a:off x="1614677" y="3126886"/>
            <a:ext cx="1604856" cy="733525"/>
            <a:chOff x="1262570" y="2487005"/>
            <a:chExt cx="1203642" cy="550144"/>
          </a:xfrm>
        </p:grpSpPr>
        <p:grpSp>
          <p:nvGrpSpPr>
            <p:cNvPr id="265" name="Group 264">
              <a:extLst>
                <a:ext uri="{FF2B5EF4-FFF2-40B4-BE49-F238E27FC236}">
                  <a16:creationId xmlns:a16="http://schemas.microsoft.com/office/drawing/2014/main" id="{2645DF20-5FA4-4256-9412-05E8B1D0603A}"/>
                </a:ext>
              </a:extLst>
            </p:cNvPr>
            <p:cNvGrpSpPr/>
            <p:nvPr/>
          </p:nvGrpSpPr>
          <p:grpSpPr>
            <a:xfrm>
              <a:off x="1262570" y="2487005"/>
              <a:ext cx="1081840" cy="550144"/>
              <a:chOff x="5708117" y="1786284"/>
              <a:chExt cx="1081840" cy="550144"/>
            </a:xfrm>
          </p:grpSpPr>
          <p:cxnSp>
            <p:nvCxnSpPr>
              <p:cNvPr id="269" name="Straight Connector 268">
                <a:extLst>
                  <a:ext uri="{FF2B5EF4-FFF2-40B4-BE49-F238E27FC236}">
                    <a16:creationId xmlns:a16="http://schemas.microsoft.com/office/drawing/2014/main" id="{83828504-8DC7-4BDA-BCF4-C6B506B4AD74}"/>
                  </a:ext>
                </a:extLst>
              </p:cNvPr>
              <p:cNvCxnSpPr>
                <a:cxnSpLocks/>
              </p:cNvCxnSpPr>
              <p:nvPr/>
            </p:nvCxnSpPr>
            <p:spPr>
              <a:xfrm>
                <a:off x="5708117" y="1786284"/>
                <a:ext cx="0" cy="55014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0B12D271-31C5-483D-8A46-629082A4F9C2}"/>
                  </a:ext>
                </a:extLst>
              </p:cNvPr>
              <p:cNvCxnSpPr>
                <a:cxnSpLocks/>
              </p:cNvCxnSpPr>
              <p:nvPr/>
            </p:nvCxnSpPr>
            <p:spPr>
              <a:xfrm>
                <a:off x="5852658" y="1988600"/>
                <a:ext cx="0" cy="337936"/>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28979CD0-FE85-464E-A8EA-BDCFAF064402}"/>
                  </a:ext>
                </a:extLst>
              </p:cNvPr>
              <p:cNvCxnSpPr>
                <a:cxnSpLocks/>
              </p:cNvCxnSpPr>
              <p:nvPr/>
            </p:nvCxnSpPr>
            <p:spPr>
              <a:xfrm>
                <a:off x="6070939" y="2130183"/>
                <a:ext cx="0" cy="19814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a:extLst>
                  <a:ext uri="{FF2B5EF4-FFF2-40B4-BE49-F238E27FC236}">
                    <a16:creationId xmlns:a16="http://schemas.microsoft.com/office/drawing/2014/main" id="{098AA802-7813-41ED-896F-4614B8DA1AB7}"/>
                  </a:ext>
                </a:extLst>
              </p:cNvPr>
              <p:cNvCxnSpPr>
                <a:cxnSpLocks/>
              </p:cNvCxnSpPr>
              <p:nvPr/>
            </p:nvCxnSpPr>
            <p:spPr>
              <a:xfrm>
                <a:off x="6226363" y="2086493"/>
                <a:ext cx="0" cy="229868"/>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07A4F486-F5F4-4692-A2C9-6BAB7F239729}"/>
                  </a:ext>
                </a:extLst>
              </p:cNvPr>
              <p:cNvCxnSpPr>
                <a:cxnSpLocks/>
              </p:cNvCxnSpPr>
              <p:nvPr/>
            </p:nvCxnSpPr>
            <p:spPr>
              <a:xfrm>
                <a:off x="6278436" y="2130183"/>
                <a:ext cx="0" cy="19635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EC5FE142-5B05-403A-AC09-70FC4CA0A4DA}"/>
                  </a:ext>
                </a:extLst>
              </p:cNvPr>
              <p:cNvCxnSpPr>
                <a:cxnSpLocks/>
              </p:cNvCxnSpPr>
              <p:nvPr/>
            </p:nvCxnSpPr>
            <p:spPr>
              <a:xfrm>
                <a:off x="6007439" y="2023547"/>
                <a:ext cx="0" cy="304779"/>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a:extLst>
                  <a:ext uri="{FF2B5EF4-FFF2-40B4-BE49-F238E27FC236}">
                    <a16:creationId xmlns:a16="http://schemas.microsoft.com/office/drawing/2014/main" id="{3C2527CE-CFF0-44D6-9F6E-BA0A4A0C63D6}"/>
                  </a:ext>
                </a:extLst>
              </p:cNvPr>
              <p:cNvCxnSpPr>
                <a:cxnSpLocks/>
              </p:cNvCxnSpPr>
              <p:nvPr/>
            </p:nvCxnSpPr>
            <p:spPr>
              <a:xfrm>
                <a:off x="5916883" y="2152906"/>
                <a:ext cx="0" cy="17542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a:extLst>
                  <a:ext uri="{FF2B5EF4-FFF2-40B4-BE49-F238E27FC236}">
                    <a16:creationId xmlns:a16="http://schemas.microsoft.com/office/drawing/2014/main" id="{808655BC-32D2-40E1-B3D3-6A0DA8E75A1A}"/>
                  </a:ext>
                </a:extLst>
              </p:cNvPr>
              <p:cNvCxnSpPr>
                <a:cxnSpLocks/>
              </p:cNvCxnSpPr>
              <p:nvPr/>
            </p:nvCxnSpPr>
            <p:spPr>
              <a:xfrm>
                <a:off x="6360986" y="2152906"/>
                <a:ext cx="0" cy="17363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a:extLst>
                  <a:ext uri="{FF2B5EF4-FFF2-40B4-BE49-F238E27FC236}">
                    <a16:creationId xmlns:a16="http://schemas.microsoft.com/office/drawing/2014/main" id="{11C30C07-1A0D-4276-B0B5-42E61D6573B6}"/>
                  </a:ext>
                </a:extLst>
              </p:cNvPr>
              <p:cNvCxnSpPr>
                <a:cxnSpLocks/>
              </p:cNvCxnSpPr>
              <p:nvPr/>
            </p:nvCxnSpPr>
            <p:spPr>
              <a:xfrm>
                <a:off x="6414168" y="2228359"/>
                <a:ext cx="0" cy="100558"/>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E1F35C27-90BF-4D1A-A6BF-66AF67A52A18}"/>
                  </a:ext>
                </a:extLst>
              </p:cNvPr>
              <p:cNvCxnSpPr>
                <a:cxnSpLocks/>
              </p:cNvCxnSpPr>
              <p:nvPr/>
            </p:nvCxnSpPr>
            <p:spPr>
              <a:xfrm>
                <a:off x="6466555" y="2249492"/>
                <a:ext cx="0" cy="8500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a:extLst>
                  <a:ext uri="{FF2B5EF4-FFF2-40B4-BE49-F238E27FC236}">
                    <a16:creationId xmlns:a16="http://schemas.microsoft.com/office/drawing/2014/main" id="{6EB7F4E7-7C2E-46AD-A938-327C108822DD}"/>
                  </a:ext>
                </a:extLst>
              </p:cNvPr>
              <p:cNvCxnSpPr>
                <a:cxnSpLocks/>
              </p:cNvCxnSpPr>
              <p:nvPr/>
            </p:nvCxnSpPr>
            <p:spPr>
              <a:xfrm>
                <a:off x="6547517" y="2017736"/>
                <a:ext cx="0" cy="314376"/>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a:extLst>
                  <a:ext uri="{FF2B5EF4-FFF2-40B4-BE49-F238E27FC236}">
                    <a16:creationId xmlns:a16="http://schemas.microsoft.com/office/drawing/2014/main" id="{8FA855B8-89CB-44B5-822A-CAD04F7E5C9E}"/>
                  </a:ext>
                </a:extLst>
              </p:cNvPr>
              <p:cNvCxnSpPr>
                <a:cxnSpLocks/>
              </p:cNvCxnSpPr>
              <p:nvPr/>
            </p:nvCxnSpPr>
            <p:spPr>
              <a:xfrm>
                <a:off x="6590379" y="2086493"/>
                <a:ext cx="0" cy="245619"/>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13AD5088-B77B-4166-963C-7A00EAC2499E}"/>
                  </a:ext>
                </a:extLst>
              </p:cNvPr>
              <p:cNvCxnSpPr>
                <a:cxnSpLocks/>
              </p:cNvCxnSpPr>
              <p:nvPr/>
            </p:nvCxnSpPr>
            <p:spPr>
              <a:xfrm>
                <a:off x="6640386" y="2184367"/>
                <a:ext cx="0" cy="14774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B9450C70-30C1-486C-8F23-74C1D60133C1}"/>
                  </a:ext>
                </a:extLst>
              </p:cNvPr>
              <p:cNvCxnSpPr>
                <a:cxnSpLocks/>
              </p:cNvCxnSpPr>
              <p:nvPr/>
            </p:nvCxnSpPr>
            <p:spPr>
              <a:xfrm>
                <a:off x="6320505" y="2239721"/>
                <a:ext cx="0" cy="92328"/>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319A6541-B00C-4A3B-A640-78C6D5DB0F06}"/>
                  </a:ext>
                </a:extLst>
              </p:cNvPr>
              <p:cNvCxnSpPr>
                <a:cxnSpLocks/>
              </p:cNvCxnSpPr>
              <p:nvPr/>
            </p:nvCxnSpPr>
            <p:spPr>
              <a:xfrm>
                <a:off x="5768711" y="2186110"/>
                <a:ext cx="0" cy="13025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2439C4A5-5E3C-451D-8CA1-C447BBC9DC7D}"/>
                  </a:ext>
                </a:extLst>
              </p:cNvPr>
              <p:cNvCxnSpPr>
                <a:cxnSpLocks/>
              </p:cNvCxnSpPr>
              <p:nvPr/>
            </p:nvCxnSpPr>
            <p:spPr>
              <a:xfrm>
                <a:off x="5809796" y="1856355"/>
                <a:ext cx="0" cy="47018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a:extLst>
                  <a:ext uri="{FF2B5EF4-FFF2-40B4-BE49-F238E27FC236}">
                    <a16:creationId xmlns:a16="http://schemas.microsoft.com/office/drawing/2014/main" id="{AA176C8B-CD33-40DA-BA43-4516F87C4A62}"/>
                  </a:ext>
                </a:extLst>
              </p:cNvPr>
              <p:cNvCxnSpPr>
                <a:cxnSpLocks/>
              </p:cNvCxnSpPr>
              <p:nvPr/>
            </p:nvCxnSpPr>
            <p:spPr>
              <a:xfrm>
                <a:off x="6504655" y="2206107"/>
                <a:ext cx="0" cy="128386"/>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a:extLst>
                  <a:ext uri="{FF2B5EF4-FFF2-40B4-BE49-F238E27FC236}">
                    <a16:creationId xmlns:a16="http://schemas.microsoft.com/office/drawing/2014/main" id="{38C38EF1-D655-40C2-81B8-61F257C05180}"/>
                  </a:ext>
                </a:extLst>
              </p:cNvPr>
              <p:cNvCxnSpPr>
                <a:cxnSpLocks/>
              </p:cNvCxnSpPr>
              <p:nvPr/>
            </p:nvCxnSpPr>
            <p:spPr>
              <a:xfrm>
                <a:off x="5708117" y="2326536"/>
                <a:ext cx="1081840" cy="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66" name="TextBox 265">
              <a:extLst>
                <a:ext uri="{FF2B5EF4-FFF2-40B4-BE49-F238E27FC236}">
                  <a16:creationId xmlns:a16="http://schemas.microsoft.com/office/drawing/2014/main" id="{799DFD7D-63CA-49D3-9B6C-6D35AED991C2}"/>
                </a:ext>
              </a:extLst>
            </p:cNvPr>
            <p:cNvSpPr txBox="1"/>
            <p:nvPr/>
          </p:nvSpPr>
          <p:spPr>
            <a:xfrm>
              <a:off x="2181038" y="2858107"/>
              <a:ext cx="285174" cy="176924"/>
            </a:xfrm>
            <a:prstGeom prst="rect">
              <a:avLst/>
            </a:prstGeom>
            <a:noFill/>
            <a:ln>
              <a:noFill/>
            </a:ln>
          </p:spPr>
          <p:txBody>
            <a:bodyPr wrap="none" rtlCol="0">
              <a:spAutoFit/>
            </a:bodyPr>
            <a:lstStyle/>
            <a:p>
              <a:r>
                <a:rPr lang="en-US" sz="933" b="1" i="1" dirty="0">
                  <a:solidFill>
                    <a:schemeClr val="tx1">
                      <a:lumMod val="65000"/>
                      <a:lumOff val="35000"/>
                    </a:schemeClr>
                  </a:solidFill>
                  <a:latin typeface="Calibri" panose="020F0502020204030204" pitchFamily="34" charset="0"/>
                  <a:cs typeface="Calibri" panose="020F0502020204030204" pitchFamily="34" charset="0"/>
                </a:rPr>
                <a:t>m/z</a:t>
              </a:r>
            </a:p>
          </p:txBody>
        </p:sp>
        <p:cxnSp>
          <p:nvCxnSpPr>
            <p:cNvPr id="268" name="Straight Connector 267">
              <a:extLst>
                <a:ext uri="{FF2B5EF4-FFF2-40B4-BE49-F238E27FC236}">
                  <a16:creationId xmlns:a16="http://schemas.microsoft.com/office/drawing/2014/main" id="{5CCDA66F-8201-4C9B-A19B-F69238954D40}"/>
                </a:ext>
              </a:extLst>
            </p:cNvPr>
            <p:cNvCxnSpPr>
              <a:cxnSpLocks/>
            </p:cNvCxnSpPr>
            <p:nvPr/>
          </p:nvCxnSpPr>
          <p:spPr>
            <a:xfrm>
              <a:off x="1680489" y="2648418"/>
              <a:ext cx="0" cy="375014"/>
            </a:xfrm>
            <a:prstGeom prst="line">
              <a:avLst/>
            </a:prstGeom>
            <a:ln>
              <a:solidFill>
                <a:srgbClr val="0070C0"/>
              </a:solidFill>
              <a:headEnd type="diamond"/>
            </a:ln>
            <a:effectLst/>
          </p:spPr>
          <p:style>
            <a:lnRef idx="2">
              <a:schemeClr val="accent1"/>
            </a:lnRef>
            <a:fillRef idx="0">
              <a:schemeClr val="accent1"/>
            </a:fillRef>
            <a:effectRef idx="1">
              <a:schemeClr val="accent1"/>
            </a:effectRef>
            <a:fontRef idx="minor">
              <a:schemeClr val="tx1"/>
            </a:fontRef>
          </p:style>
        </p:cxnSp>
      </p:grpSp>
      <p:grpSp>
        <p:nvGrpSpPr>
          <p:cNvPr id="290" name="Group 289"/>
          <p:cNvGrpSpPr/>
          <p:nvPr/>
        </p:nvGrpSpPr>
        <p:grpSpPr>
          <a:xfrm>
            <a:off x="2353733" y="2355024"/>
            <a:ext cx="1604856" cy="733525"/>
            <a:chOff x="1262570" y="2487005"/>
            <a:chExt cx="1203642" cy="550144"/>
          </a:xfrm>
        </p:grpSpPr>
        <p:grpSp>
          <p:nvGrpSpPr>
            <p:cNvPr id="291" name="Group 290">
              <a:extLst>
                <a:ext uri="{FF2B5EF4-FFF2-40B4-BE49-F238E27FC236}">
                  <a16:creationId xmlns:a16="http://schemas.microsoft.com/office/drawing/2014/main" id="{2645DF20-5FA4-4256-9412-05E8B1D0603A}"/>
                </a:ext>
              </a:extLst>
            </p:cNvPr>
            <p:cNvGrpSpPr/>
            <p:nvPr/>
          </p:nvGrpSpPr>
          <p:grpSpPr>
            <a:xfrm>
              <a:off x="1262570" y="2487005"/>
              <a:ext cx="1081840" cy="550144"/>
              <a:chOff x="5708117" y="1786284"/>
              <a:chExt cx="1081840" cy="550144"/>
            </a:xfrm>
          </p:grpSpPr>
          <p:cxnSp>
            <p:nvCxnSpPr>
              <p:cNvPr id="295" name="Straight Connector 294">
                <a:extLst>
                  <a:ext uri="{FF2B5EF4-FFF2-40B4-BE49-F238E27FC236}">
                    <a16:creationId xmlns:a16="http://schemas.microsoft.com/office/drawing/2014/main" id="{83828504-8DC7-4BDA-BCF4-C6B506B4AD74}"/>
                  </a:ext>
                </a:extLst>
              </p:cNvPr>
              <p:cNvCxnSpPr>
                <a:cxnSpLocks/>
              </p:cNvCxnSpPr>
              <p:nvPr/>
            </p:nvCxnSpPr>
            <p:spPr>
              <a:xfrm>
                <a:off x="5708117" y="1786284"/>
                <a:ext cx="0" cy="55014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0B12D271-31C5-483D-8A46-629082A4F9C2}"/>
                  </a:ext>
                </a:extLst>
              </p:cNvPr>
              <p:cNvCxnSpPr>
                <a:cxnSpLocks/>
              </p:cNvCxnSpPr>
              <p:nvPr/>
            </p:nvCxnSpPr>
            <p:spPr>
              <a:xfrm>
                <a:off x="5852658" y="2130183"/>
                <a:ext cx="0" cy="19635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6F16AD21-0DBB-41D7-8D00-75A2705E3235}"/>
                  </a:ext>
                </a:extLst>
              </p:cNvPr>
              <p:cNvCxnSpPr/>
              <p:nvPr/>
            </p:nvCxnSpPr>
            <p:spPr>
              <a:xfrm>
                <a:off x="5956639" y="2152906"/>
                <a:ext cx="0" cy="17363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28979CD0-FE85-464E-A8EA-BDCFAF064402}"/>
                  </a:ext>
                </a:extLst>
              </p:cNvPr>
              <p:cNvCxnSpPr>
                <a:cxnSpLocks/>
              </p:cNvCxnSpPr>
              <p:nvPr/>
            </p:nvCxnSpPr>
            <p:spPr>
              <a:xfrm>
                <a:off x="6070939" y="2130183"/>
                <a:ext cx="0" cy="19814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a:extLst>
                  <a:ext uri="{FF2B5EF4-FFF2-40B4-BE49-F238E27FC236}">
                    <a16:creationId xmlns:a16="http://schemas.microsoft.com/office/drawing/2014/main" id="{098AA802-7813-41ED-896F-4614B8DA1AB7}"/>
                  </a:ext>
                </a:extLst>
              </p:cNvPr>
              <p:cNvCxnSpPr>
                <a:cxnSpLocks/>
              </p:cNvCxnSpPr>
              <p:nvPr/>
            </p:nvCxnSpPr>
            <p:spPr>
              <a:xfrm>
                <a:off x="6226363" y="2130183"/>
                <a:ext cx="0" cy="186178"/>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a16="http://schemas.microsoft.com/office/drawing/2014/main" id="{07A4F486-F5F4-4692-A2C9-6BAB7F239729}"/>
                  </a:ext>
                </a:extLst>
              </p:cNvPr>
              <p:cNvCxnSpPr>
                <a:cxnSpLocks/>
              </p:cNvCxnSpPr>
              <p:nvPr/>
            </p:nvCxnSpPr>
            <p:spPr>
              <a:xfrm>
                <a:off x="6278436" y="2130183"/>
                <a:ext cx="0" cy="19635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EC5FE142-5B05-403A-AC09-70FC4CA0A4DA}"/>
                  </a:ext>
                </a:extLst>
              </p:cNvPr>
              <p:cNvCxnSpPr>
                <a:cxnSpLocks/>
              </p:cNvCxnSpPr>
              <p:nvPr/>
            </p:nvCxnSpPr>
            <p:spPr>
              <a:xfrm>
                <a:off x="6007439" y="2152906"/>
                <a:ext cx="0" cy="17542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3C2527CE-CFF0-44D6-9F6E-BA0A4A0C63D6}"/>
                  </a:ext>
                </a:extLst>
              </p:cNvPr>
              <p:cNvCxnSpPr>
                <a:cxnSpLocks/>
              </p:cNvCxnSpPr>
              <p:nvPr/>
            </p:nvCxnSpPr>
            <p:spPr>
              <a:xfrm>
                <a:off x="5905839" y="2023547"/>
                <a:ext cx="0" cy="304779"/>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a:extLst>
                  <a:ext uri="{FF2B5EF4-FFF2-40B4-BE49-F238E27FC236}">
                    <a16:creationId xmlns:a16="http://schemas.microsoft.com/office/drawing/2014/main" id="{13EFB5CE-AAB8-4E5A-BD31-0DE7D5ED94A5}"/>
                  </a:ext>
                </a:extLst>
              </p:cNvPr>
              <p:cNvCxnSpPr>
                <a:cxnSpLocks/>
              </p:cNvCxnSpPr>
              <p:nvPr/>
            </p:nvCxnSpPr>
            <p:spPr>
              <a:xfrm>
                <a:off x="6126036" y="1842493"/>
                <a:ext cx="0" cy="473868"/>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808655BC-32D2-40E1-B3D3-6A0DA8E75A1A}"/>
                  </a:ext>
                </a:extLst>
              </p:cNvPr>
              <p:cNvCxnSpPr>
                <a:cxnSpLocks/>
              </p:cNvCxnSpPr>
              <p:nvPr/>
            </p:nvCxnSpPr>
            <p:spPr>
              <a:xfrm>
                <a:off x="6360986" y="2152906"/>
                <a:ext cx="0" cy="17363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a:extLst>
                  <a:ext uri="{FF2B5EF4-FFF2-40B4-BE49-F238E27FC236}">
                    <a16:creationId xmlns:a16="http://schemas.microsoft.com/office/drawing/2014/main" id="{11C30C07-1A0D-4276-B0B5-42E61D6573B6}"/>
                  </a:ext>
                </a:extLst>
              </p:cNvPr>
              <p:cNvCxnSpPr>
                <a:cxnSpLocks/>
              </p:cNvCxnSpPr>
              <p:nvPr/>
            </p:nvCxnSpPr>
            <p:spPr>
              <a:xfrm>
                <a:off x="6414168" y="2061356"/>
                <a:ext cx="0" cy="26756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E1F35C27-90BF-4D1A-A6BF-66AF67A52A18}"/>
                  </a:ext>
                </a:extLst>
              </p:cNvPr>
              <p:cNvCxnSpPr>
                <a:cxnSpLocks/>
              </p:cNvCxnSpPr>
              <p:nvPr/>
            </p:nvCxnSpPr>
            <p:spPr>
              <a:xfrm>
                <a:off x="6466555" y="2249492"/>
                <a:ext cx="0" cy="8500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a:extLst>
                  <a:ext uri="{FF2B5EF4-FFF2-40B4-BE49-F238E27FC236}">
                    <a16:creationId xmlns:a16="http://schemas.microsoft.com/office/drawing/2014/main" id="{6EB7F4E7-7C2E-46AD-A938-327C108822DD}"/>
                  </a:ext>
                </a:extLst>
              </p:cNvPr>
              <p:cNvCxnSpPr>
                <a:cxnSpLocks/>
              </p:cNvCxnSpPr>
              <p:nvPr/>
            </p:nvCxnSpPr>
            <p:spPr>
              <a:xfrm>
                <a:off x="6547517" y="1956383"/>
                <a:ext cx="0" cy="375729"/>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8FA855B8-89CB-44B5-822A-CAD04F7E5C9E}"/>
                  </a:ext>
                </a:extLst>
              </p:cNvPr>
              <p:cNvCxnSpPr>
                <a:cxnSpLocks/>
              </p:cNvCxnSpPr>
              <p:nvPr/>
            </p:nvCxnSpPr>
            <p:spPr>
              <a:xfrm>
                <a:off x="6590379" y="2206107"/>
                <a:ext cx="0" cy="12600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a:extLst>
                  <a:ext uri="{FF2B5EF4-FFF2-40B4-BE49-F238E27FC236}">
                    <a16:creationId xmlns:a16="http://schemas.microsoft.com/office/drawing/2014/main" id="{13AD5088-B77B-4166-963C-7A00EAC2499E}"/>
                  </a:ext>
                </a:extLst>
              </p:cNvPr>
              <p:cNvCxnSpPr>
                <a:cxnSpLocks/>
              </p:cNvCxnSpPr>
              <p:nvPr/>
            </p:nvCxnSpPr>
            <p:spPr>
              <a:xfrm>
                <a:off x="6640386" y="2184367"/>
                <a:ext cx="0" cy="14774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a:extLst>
                  <a:ext uri="{FF2B5EF4-FFF2-40B4-BE49-F238E27FC236}">
                    <a16:creationId xmlns:a16="http://schemas.microsoft.com/office/drawing/2014/main" id="{B9450C70-30C1-486C-8F23-74C1D60133C1}"/>
                  </a:ext>
                </a:extLst>
              </p:cNvPr>
              <p:cNvCxnSpPr>
                <a:cxnSpLocks/>
              </p:cNvCxnSpPr>
              <p:nvPr/>
            </p:nvCxnSpPr>
            <p:spPr>
              <a:xfrm>
                <a:off x="6320505" y="2239721"/>
                <a:ext cx="0" cy="92328"/>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a:extLst>
                  <a:ext uri="{FF2B5EF4-FFF2-40B4-BE49-F238E27FC236}">
                    <a16:creationId xmlns:a16="http://schemas.microsoft.com/office/drawing/2014/main" id="{B53C5DD2-15DC-4949-8075-561812CD94AE}"/>
                  </a:ext>
                </a:extLst>
              </p:cNvPr>
              <p:cNvCxnSpPr>
                <a:cxnSpLocks/>
              </p:cNvCxnSpPr>
              <p:nvPr/>
            </p:nvCxnSpPr>
            <p:spPr>
              <a:xfrm>
                <a:off x="6160495" y="2184367"/>
                <a:ext cx="0" cy="13025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a:extLst>
                  <a:ext uri="{FF2B5EF4-FFF2-40B4-BE49-F238E27FC236}">
                    <a16:creationId xmlns:a16="http://schemas.microsoft.com/office/drawing/2014/main" id="{319A6541-B00C-4A3B-A640-78C6D5DB0F06}"/>
                  </a:ext>
                </a:extLst>
              </p:cNvPr>
              <p:cNvCxnSpPr>
                <a:cxnSpLocks/>
              </p:cNvCxnSpPr>
              <p:nvPr/>
            </p:nvCxnSpPr>
            <p:spPr>
              <a:xfrm>
                <a:off x="5768711" y="2186110"/>
                <a:ext cx="0" cy="13025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a:extLst>
                  <a:ext uri="{FF2B5EF4-FFF2-40B4-BE49-F238E27FC236}">
                    <a16:creationId xmlns:a16="http://schemas.microsoft.com/office/drawing/2014/main" id="{2439C4A5-5E3C-451D-8CA1-C447BBC9DC7D}"/>
                  </a:ext>
                </a:extLst>
              </p:cNvPr>
              <p:cNvCxnSpPr>
                <a:cxnSpLocks/>
              </p:cNvCxnSpPr>
              <p:nvPr/>
            </p:nvCxnSpPr>
            <p:spPr>
              <a:xfrm>
                <a:off x="5809796" y="2130183"/>
                <a:ext cx="0" cy="19635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a:extLst>
                  <a:ext uri="{FF2B5EF4-FFF2-40B4-BE49-F238E27FC236}">
                    <a16:creationId xmlns:a16="http://schemas.microsoft.com/office/drawing/2014/main" id="{AA176C8B-CD33-40DA-BA43-4516F87C4A62}"/>
                  </a:ext>
                </a:extLst>
              </p:cNvPr>
              <p:cNvCxnSpPr>
                <a:cxnSpLocks/>
              </p:cNvCxnSpPr>
              <p:nvPr/>
            </p:nvCxnSpPr>
            <p:spPr>
              <a:xfrm>
                <a:off x="6504655" y="2206107"/>
                <a:ext cx="0" cy="128386"/>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a:extLst>
                  <a:ext uri="{FF2B5EF4-FFF2-40B4-BE49-F238E27FC236}">
                    <a16:creationId xmlns:a16="http://schemas.microsoft.com/office/drawing/2014/main" id="{38C38EF1-D655-40C2-81B8-61F257C05180}"/>
                  </a:ext>
                </a:extLst>
              </p:cNvPr>
              <p:cNvCxnSpPr>
                <a:cxnSpLocks/>
              </p:cNvCxnSpPr>
              <p:nvPr/>
            </p:nvCxnSpPr>
            <p:spPr>
              <a:xfrm>
                <a:off x="5708117" y="2326536"/>
                <a:ext cx="1081840" cy="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92" name="TextBox 291">
              <a:extLst>
                <a:ext uri="{FF2B5EF4-FFF2-40B4-BE49-F238E27FC236}">
                  <a16:creationId xmlns:a16="http://schemas.microsoft.com/office/drawing/2014/main" id="{799DFD7D-63CA-49D3-9B6C-6D35AED991C2}"/>
                </a:ext>
              </a:extLst>
            </p:cNvPr>
            <p:cNvSpPr txBox="1"/>
            <p:nvPr/>
          </p:nvSpPr>
          <p:spPr>
            <a:xfrm>
              <a:off x="2181038" y="2858107"/>
              <a:ext cx="285174" cy="176924"/>
            </a:xfrm>
            <a:prstGeom prst="rect">
              <a:avLst/>
            </a:prstGeom>
            <a:noFill/>
            <a:ln>
              <a:noFill/>
            </a:ln>
          </p:spPr>
          <p:txBody>
            <a:bodyPr wrap="none" rtlCol="0">
              <a:spAutoFit/>
            </a:bodyPr>
            <a:lstStyle/>
            <a:p>
              <a:r>
                <a:rPr lang="en-US" sz="933" b="1" i="1" dirty="0">
                  <a:solidFill>
                    <a:schemeClr val="tx1">
                      <a:lumMod val="65000"/>
                      <a:lumOff val="35000"/>
                    </a:schemeClr>
                  </a:solidFill>
                  <a:latin typeface="Calibri" panose="020F0502020204030204" pitchFamily="34" charset="0"/>
                  <a:cs typeface="Calibri" panose="020F0502020204030204" pitchFamily="34" charset="0"/>
                </a:rPr>
                <a:t>m/z</a:t>
              </a:r>
            </a:p>
          </p:txBody>
        </p:sp>
        <p:cxnSp>
          <p:nvCxnSpPr>
            <p:cNvPr id="294" name="Straight Connector 293">
              <a:extLst>
                <a:ext uri="{FF2B5EF4-FFF2-40B4-BE49-F238E27FC236}">
                  <a16:creationId xmlns:a16="http://schemas.microsoft.com/office/drawing/2014/main" id="{5CCDA66F-8201-4C9B-A19B-F69238954D40}"/>
                </a:ext>
              </a:extLst>
            </p:cNvPr>
            <p:cNvCxnSpPr>
              <a:cxnSpLocks/>
            </p:cNvCxnSpPr>
            <p:nvPr/>
          </p:nvCxnSpPr>
          <p:spPr>
            <a:xfrm>
              <a:off x="1680489" y="2536686"/>
              <a:ext cx="0" cy="486746"/>
            </a:xfrm>
            <a:prstGeom prst="line">
              <a:avLst/>
            </a:prstGeom>
            <a:ln>
              <a:solidFill>
                <a:srgbClr val="0070C0"/>
              </a:solidFill>
              <a:headEnd type="diamond"/>
            </a:ln>
            <a:effectLst/>
          </p:spPr>
          <p:style>
            <a:lnRef idx="2">
              <a:schemeClr val="accent1"/>
            </a:lnRef>
            <a:fillRef idx="0">
              <a:schemeClr val="accent1"/>
            </a:fillRef>
            <a:effectRef idx="1">
              <a:schemeClr val="accent1"/>
            </a:effectRef>
            <a:fontRef idx="minor">
              <a:schemeClr val="tx1"/>
            </a:fontRef>
          </p:style>
        </p:cxnSp>
      </p:grpSp>
      <p:grpSp>
        <p:nvGrpSpPr>
          <p:cNvPr id="316" name="Group 315"/>
          <p:cNvGrpSpPr/>
          <p:nvPr/>
        </p:nvGrpSpPr>
        <p:grpSpPr>
          <a:xfrm>
            <a:off x="3948861" y="4083172"/>
            <a:ext cx="1604856" cy="733525"/>
            <a:chOff x="1262570" y="2487005"/>
            <a:chExt cx="1203642" cy="550144"/>
          </a:xfrm>
        </p:grpSpPr>
        <p:grpSp>
          <p:nvGrpSpPr>
            <p:cNvPr id="317" name="Group 316">
              <a:extLst>
                <a:ext uri="{FF2B5EF4-FFF2-40B4-BE49-F238E27FC236}">
                  <a16:creationId xmlns:a16="http://schemas.microsoft.com/office/drawing/2014/main" id="{2645DF20-5FA4-4256-9412-05E8B1D0603A}"/>
                </a:ext>
              </a:extLst>
            </p:cNvPr>
            <p:cNvGrpSpPr/>
            <p:nvPr/>
          </p:nvGrpSpPr>
          <p:grpSpPr>
            <a:xfrm>
              <a:off x="1262570" y="2487005"/>
              <a:ext cx="1081840" cy="550144"/>
              <a:chOff x="5708117" y="1786284"/>
              <a:chExt cx="1081840" cy="550144"/>
            </a:xfrm>
          </p:grpSpPr>
          <p:cxnSp>
            <p:nvCxnSpPr>
              <p:cNvPr id="321" name="Straight Connector 320">
                <a:extLst>
                  <a:ext uri="{FF2B5EF4-FFF2-40B4-BE49-F238E27FC236}">
                    <a16:creationId xmlns:a16="http://schemas.microsoft.com/office/drawing/2014/main" id="{83828504-8DC7-4BDA-BCF4-C6B506B4AD74}"/>
                  </a:ext>
                </a:extLst>
              </p:cNvPr>
              <p:cNvCxnSpPr>
                <a:cxnSpLocks/>
              </p:cNvCxnSpPr>
              <p:nvPr/>
            </p:nvCxnSpPr>
            <p:spPr>
              <a:xfrm>
                <a:off x="5708117" y="1786284"/>
                <a:ext cx="0" cy="55014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a:extLst>
                  <a:ext uri="{FF2B5EF4-FFF2-40B4-BE49-F238E27FC236}">
                    <a16:creationId xmlns:a16="http://schemas.microsoft.com/office/drawing/2014/main" id="{0B12D271-31C5-483D-8A46-629082A4F9C2}"/>
                  </a:ext>
                </a:extLst>
              </p:cNvPr>
              <p:cNvCxnSpPr>
                <a:cxnSpLocks/>
              </p:cNvCxnSpPr>
              <p:nvPr/>
            </p:nvCxnSpPr>
            <p:spPr>
              <a:xfrm>
                <a:off x="5852658" y="2184367"/>
                <a:ext cx="0" cy="142169"/>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a:extLst>
                  <a:ext uri="{FF2B5EF4-FFF2-40B4-BE49-F238E27FC236}">
                    <a16:creationId xmlns:a16="http://schemas.microsoft.com/office/drawing/2014/main" id="{28979CD0-FE85-464E-A8EA-BDCFAF064402}"/>
                  </a:ext>
                </a:extLst>
              </p:cNvPr>
              <p:cNvCxnSpPr>
                <a:cxnSpLocks/>
              </p:cNvCxnSpPr>
              <p:nvPr/>
            </p:nvCxnSpPr>
            <p:spPr>
              <a:xfrm>
                <a:off x="6070939" y="2130183"/>
                <a:ext cx="0" cy="19814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098AA802-7813-41ED-896F-4614B8DA1AB7}"/>
                  </a:ext>
                </a:extLst>
              </p:cNvPr>
              <p:cNvCxnSpPr>
                <a:cxnSpLocks/>
              </p:cNvCxnSpPr>
              <p:nvPr/>
            </p:nvCxnSpPr>
            <p:spPr>
              <a:xfrm>
                <a:off x="6226363" y="1956383"/>
                <a:ext cx="0" cy="359978"/>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a:extLst>
                  <a:ext uri="{FF2B5EF4-FFF2-40B4-BE49-F238E27FC236}">
                    <a16:creationId xmlns:a16="http://schemas.microsoft.com/office/drawing/2014/main" id="{07A4F486-F5F4-4692-A2C9-6BAB7F239729}"/>
                  </a:ext>
                </a:extLst>
              </p:cNvPr>
              <p:cNvCxnSpPr>
                <a:cxnSpLocks/>
              </p:cNvCxnSpPr>
              <p:nvPr/>
            </p:nvCxnSpPr>
            <p:spPr>
              <a:xfrm>
                <a:off x="6278436" y="2130183"/>
                <a:ext cx="0" cy="19635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a:extLst>
                  <a:ext uri="{FF2B5EF4-FFF2-40B4-BE49-F238E27FC236}">
                    <a16:creationId xmlns:a16="http://schemas.microsoft.com/office/drawing/2014/main" id="{EC5FE142-5B05-403A-AC09-70FC4CA0A4DA}"/>
                  </a:ext>
                </a:extLst>
              </p:cNvPr>
              <p:cNvCxnSpPr>
                <a:cxnSpLocks/>
              </p:cNvCxnSpPr>
              <p:nvPr/>
            </p:nvCxnSpPr>
            <p:spPr>
              <a:xfrm>
                <a:off x="6007439" y="2102901"/>
                <a:ext cx="0" cy="22542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a:extLst>
                  <a:ext uri="{FF2B5EF4-FFF2-40B4-BE49-F238E27FC236}">
                    <a16:creationId xmlns:a16="http://schemas.microsoft.com/office/drawing/2014/main" id="{3C2527CE-CFF0-44D6-9F6E-BA0A4A0C63D6}"/>
                  </a:ext>
                </a:extLst>
              </p:cNvPr>
              <p:cNvCxnSpPr>
                <a:cxnSpLocks/>
              </p:cNvCxnSpPr>
              <p:nvPr/>
            </p:nvCxnSpPr>
            <p:spPr>
              <a:xfrm>
                <a:off x="5916883" y="2068695"/>
                <a:ext cx="0" cy="25963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a:extLst>
                  <a:ext uri="{FF2B5EF4-FFF2-40B4-BE49-F238E27FC236}">
                    <a16:creationId xmlns:a16="http://schemas.microsoft.com/office/drawing/2014/main" id="{808655BC-32D2-40E1-B3D3-6A0DA8E75A1A}"/>
                  </a:ext>
                </a:extLst>
              </p:cNvPr>
              <p:cNvCxnSpPr>
                <a:cxnSpLocks/>
              </p:cNvCxnSpPr>
              <p:nvPr/>
            </p:nvCxnSpPr>
            <p:spPr>
              <a:xfrm>
                <a:off x="6360986" y="1907225"/>
                <a:ext cx="0" cy="41931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11C30C07-1A0D-4276-B0B5-42E61D6573B6}"/>
                  </a:ext>
                </a:extLst>
              </p:cNvPr>
              <p:cNvCxnSpPr>
                <a:cxnSpLocks/>
              </p:cNvCxnSpPr>
              <p:nvPr/>
            </p:nvCxnSpPr>
            <p:spPr>
              <a:xfrm>
                <a:off x="6414168" y="2228359"/>
                <a:ext cx="0" cy="100558"/>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a16="http://schemas.microsoft.com/office/drawing/2014/main" id="{E1F35C27-90BF-4D1A-A6BF-66AF67A52A18}"/>
                  </a:ext>
                </a:extLst>
              </p:cNvPr>
              <p:cNvCxnSpPr>
                <a:cxnSpLocks/>
              </p:cNvCxnSpPr>
              <p:nvPr/>
            </p:nvCxnSpPr>
            <p:spPr>
              <a:xfrm>
                <a:off x="6466555" y="2249492"/>
                <a:ext cx="0" cy="8500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a:extLst>
                  <a:ext uri="{FF2B5EF4-FFF2-40B4-BE49-F238E27FC236}">
                    <a16:creationId xmlns:a16="http://schemas.microsoft.com/office/drawing/2014/main" id="{6EB7F4E7-7C2E-46AD-A938-327C108822DD}"/>
                  </a:ext>
                </a:extLst>
              </p:cNvPr>
              <p:cNvCxnSpPr>
                <a:cxnSpLocks/>
              </p:cNvCxnSpPr>
              <p:nvPr/>
            </p:nvCxnSpPr>
            <p:spPr>
              <a:xfrm>
                <a:off x="6547517" y="1907225"/>
                <a:ext cx="0" cy="424887"/>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8FA855B8-89CB-44B5-822A-CAD04F7E5C9E}"/>
                  </a:ext>
                </a:extLst>
              </p:cNvPr>
              <p:cNvCxnSpPr>
                <a:cxnSpLocks/>
              </p:cNvCxnSpPr>
              <p:nvPr/>
            </p:nvCxnSpPr>
            <p:spPr>
              <a:xfrm>
                <a:off x="6590379" y="2086493"/>
                <a:ext cx="0" cy="245619"/>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13AD5088-B77B-4166-963C-7A00EAC2499E}"/>
                  </a:ext>
                </a:extLst>
              </p:cNvPr>
              <p:cNvCxnSpPr>
                <a:cxnSpLocks/>
              </p:cNvCxnSpPr>
              <p:nvPr/>
            </p:nvCxnSpPr>
            <p:spPr>
              <a:xfrm>
                <a:off x="6640386" y="2184367"/>
                <a:ext cx="0" cy="14774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B9450C70-30C1-486C-8F23-74C1D60133C1}"/>
                  </a:ext>
                </a:extLst>
              </p:cNvPr>
              <p:cNvCxnSpPr>
                <a:cxnSpLocks/>
              </p:cNvCxnSpPr>
              <p:nvPr/>
            </p:nvCxnSpPr>
            <p:spPr>
              <a:xfrm>
                <a:off x="6320505" y="2239721"/>
                <a:ext cx="0" cy="92328"/>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319A6541-B00C-4A3B-A640-78C6D5DB0F06}"/>
                  </a:ext>
                </a:extLst>
              </p:cNvPr>
              <p:cNvCxnSpPr>
                <a:cxnSpLocks/>
              </p:cNvCxnSpPr>
              <p:nvPr/>
            </p:nvCxnSpPr>
            <p:spPr>
              <a:xfrm>
                <a:off x="5768711" y="2186110"/>
                <a:ext cx="0" cy="13025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2439C4A5-5E3C-451D-8CA1-C447BBC9DC7D}"/>
                  </a:ext>
                </a:extLst>
              </p:cNvPr>
              <p:cNvCxnSpPr>
                <a:cxnSpLocks/>
              </p:cNvCxnSpPr>
              <p:nvPr/>
            </p:nvCxnSpPr>
            <p:spPr>
              <a:xfrm>
                <a:off x="5809796" y="2145150"/>
                <a:ext cx="0" cy="181386"/>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AA176C8B-CD33-40DA-BA43-4516F87C4A62}"/>
                  </a:ext>
                </a:extLst>
              </p:cNvPr>
              <p:cNvCxnSpPr>
                <a:cxnSpLocks/>
              </p:cNvCxnSpPr>
              <p:nvPr/>
            </p:nvCxnSpPr>
            <p:spPr>
              <a:xfrm>
                <a:off x="6504655" y="2206107"/>
                <a:ext cx="0" cy="128386"/>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a:extLst>
                  <a:ext uri="{FF2B5EF4-FFF2-40B4-BE49-F238E27FC236}">
                    <a16:creationId xmlns:a16="http://schemas.microsoft.com/office/drawing/2014/main" id="{38C38EF1-D655-40C2-81B8-61F257C05180}"/>
                  </a:ext>
                </a:extLst>
              </p:cNvPr>
              <p:cNvCxnSpPr>
                <a:cxnSpLocks/>
              </p:cNvCxnSpPr>
              <p:nvPr/>
            </p:nvCxnSpPr>
            <p:spPr>
              <a:xfrm>
                <a:off x="5708117" y="2326536"/>
                <a:ext cx="1081840" cy="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18" name="TextBox 317">
              <a:extLst>
                <a:ext uri="{FF2B5EF4-FFF2-40B4-BE49-F238E27FC236}">
                  <a16:creationId xmlns:a16="http://schemas.microsoft.com/office/drawing/2014/main" id="{799DFD7D-63CA-49D3-9B6C-6D35AED991C2}"/>
                </a:ext>
              </a:extLst>
            </p:cNvPr>
            <p:cNvSpPr txBox="1"/>
            <p:nvPr/>
          </p:nvSpPr>
          <p:spPr>
            <a:xfrm>
              <a:off x="2181038" y="2858107"/>
              <a:ext cx="285174" cy="176924"/>
            </a:xfrm>
            <a:prstGeom prst="rect">
              <a:avLst/>
            </a:prstGeom>
            <a:noFill/>
            <a:ln>
              <a:noFill/>
            </a:ln>
          </p:spPr>
          <p:txBody>
            <a:bodyPr wrap="none" rtlCol="0">
              <a:spAutoFit/>
            </a:bodyPr>
            <a:lstStyle/>
            <a:p>
              <a:r>
                <a:rPr lang="en-US" sz="933" b="1" i="1" dirty="0">
                  <a:solidFill>
                    <a:schemeClr val="tx1">
                      <a:lumMod val="65000"/>
                      <a:lumOff val="35000"/>
                    </a:schemeClr>
                  </a:solidFill>
                  <a:latin typeface="Calibri" panose="020F0502020204030204" pitchFamily="34" charset="0"/>
                  <a:cs typeface="Calibri" panose="020F0502020204030204" pitchFamily="34" charset="0"/>
                </a:rPr>
                <a:t>m/z</a:t>
              </a:r>
            </a:p>
          </p:txBody>
        </p:sp>
        <p:cxnSp>
          <p:nvCxnSpPr>
            <p:cNvPr id="320" name="Straight Connector 319">
              <a:extLst>
                <a:ext uri="{FF2B5EF4-FFF2-40B4-BE49-F238E27FC236}">
                  <a16:creationId xmlns:a16="http://schemas.microsoft.com/office/drawing/2014/main" id="{5CCDA66F-8201-4C9B-A19B-F69238954D40}"/>
                </a:ext>
              </a:extLst>
            </p:cNvPr>
            <p:cNvCxnSpPr>
              <a:cxnSpLocks/>
            </p:cNvCxnSpPr>
            <p:nvPr/>
          </p:nvCxnSpPr>
          <p:spPr>
            <a:xfrm>
              <a:off x="1680489" y="2887136"/>
              <a:ext cx="0" cy="136296"/>
            </a:xfrm>
            <a:prstGeom prst="line">
              <a:avLst/>
            </a:prstGeom>
            <a:ln>
              <a:solidFill>
                <a:srgbClr val="0070C0"/>
              </a:solidFill>
              <a:headEnd type="diamond"/>
            </a:ln>
            <a:effectLst/>
          </p:spPr>
          <p:style>
            <a:lnRef idx="2">
              <a:schemeClr val="accent1"/>
            </a:lnRef>
            <a:fillRef idx="0">
              <a:schemeClr val="accent1"/>
            </a:fillRef>
            <a:effectRef idx="1">
              <a:schemeClr val="accent1"/>
            </a:effectRef>
            <a:fontRef idx="minor">
              <a:schemeClr val="tx1"/>
            </a:fontRef>
          </p:style>
        </p:cxnSp>
      </p:grpSp>
      <p:grpSp>
        <p:nvGrpSpPr>
          <p:cNvPr id="339" name="Group 338"/>
          <p:cNvGrpSpPr/>
          <p:nvPr/>
        </p:nvGrpSpPr>
        <p:grpSpPr>
          <a:xfrm>
            <a:off x="3605184" y="3263708"/>
            <a:ext cx="1604856" cy="733525"/>
            <a:chOff x="1262570" y="2487005"/>
            <a:chExt cx="1203642" cy="550144"/>
          </a:xfrm>
        </p:grpSpPr>
        <p:grpSp>
          <p:nvGrpSpPr>
            <p:cNvPr id="340" name="Group 339">
              <a:extLst>
                <a:ext uri="{FF2B5EF4-FFF2-40B4-BE49-F238E27FC236}">
                  <a16:creationId xmlns:a16="http://schemas.microsoft.com/office/drawing/2014/main" id="{2645DF20-5FA4-4256-9412-05E8B1D0603A}"/>
                </a:ext>
              </a:extLst>
            </p:cNvPr>
            <p:cNvGrpSpPr/>
            <p:nvPr/>
          </p:nvGrpSpPr>
          <p:grpSpPr>
            <a:xfrm>
              <a:off x="1262570" y="2487005"/>
              <a:ext cx="1081840" cy="550144"/>
              <a:chOff x="5708117" y="1786284"/>
              <a:chExt cx="1081840" cy="550144"/>
            </a:xfrm>
          </p:grpSpPr>
          <p:cxnSp>
            <p:nvCxnSpPr>
              <p:cNvPr id="344" name="Straight Connector 343">
                <a:extLst>
                  <a:ext uri="{FF2B5EF4-FFF2-40B4-BE49-F238E27FC236}">
                    <a16:creationId xmlns:a16="http://schemas.microsoft.com/office/drawing/2014/main" id="{83828504-8DC7-4BDA-BCF4-C6B506B4AD74}"/>
                  </a:ext>
                </a:extLst>
              </p:cNvPr>
              <p:cNvCxnSpPr>
                <a:cxnSpLocks/>
              </p:cNvCxnSpPr>
              <p:nvPr/>
            </p:nvCxnSpPr>
            <p:spPr>
              <a:xfrm>
                <a:off x="5708117" y="1786284"/>
                <a:ext cx="0" cy="55014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a:extLst>
                  <a:ext uri="{FF2B5EF4-FFF2-40B4-BE49-F238E27FC236}">
                    <a16:creationId xmlns:a16="http://schemas.microsoft.com/office/drawing/2014/main" id="{0B12D271-31C5-483D-8A46-629082A4F9C2}"/>
                  </a:ext>
                </a:extLst>
              </p:cNvPr>
              <p:cNvCxnSpPr>
                <a:cxnSpLocks/>
              </p:cNvCxnSpPr>
              <p:nvPr/>
            </p:nvCxnSpPr>
            <p:spPr>
              <a:xfrm>
                <a:off x="5852658" y="2130183"/>
                <a:ext cx="0" cy="19635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a:extLst>
                  <a:ext uri="{FF2B5EF4-FFF2-40B4-BE49-F238E27FC236}">
                    <a16:creationId xmlns:a16="http://schemas.microsoft.com/office/drawing/2014/main" id="{6F16AD21-0DBB-41D7-8D00-75A2705E3235}"/>
                  </a:ext>
                </a:extLst>
              </p:cNvPr>
              <p:cNvCxnSpPr/>
              <p:nvPr/>
            </p:nvCxnSpPr>
            <p:spPr>
              <a:xfrm>
                <a:off x="5956639" y="1956383"/>
                <a:ext cx="0" cy="37015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a:extLst>
                  <a:ext uri="{FF2B5EF4-FFF2-40B4-BE49-F238E27FC236}">
                    <a16:creationId xmlns:a16="http://schemas.microsoft.com/office/drawing/2014/main" id="{28979CD0-FE85-464E-A8EA-BDCFAF064402}"/>
                  </a:ext>
                </a:extLst>
              </p:cNvPr>
              <p:cNvCxnSpPr>
                <a:cxnSpLocks/>
              </p:cNvCxnSpPr>
              <p:nvPr/>
            </p:nvCxnSpPr>
            <p:spPr>
              <a:xfrm>
                <a:off x="6070939" y="2130183"/>
                <a:ext cx="0" cy="19814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a:extLst>
                  <a:ext uri="{FF2B5EF4-FFF2-40B4-BE49-F238E27FC236}">
                    <a16:creationId xmlns:a16="http://schemas.microsoft.com/office/drawing/2014/main" id="{098AA802-7813-41ED-896F-4614B8DA1AB7}"/>
                  </a:ext>
                </a:extLst>
              </p:cNvPr>
              <p:cNvCxnSpPr>
                <a:cxnSpLocks/>
              </p:cNvCxnSpPr>
              <p:nvPr/>
            </p:nvCxnSpPr>
            <p:spPr>
              <a:xfrm>
                <a:off x="6226363" y="2130183"/>
                <a:ext cx="0" cy="186178"/>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a:extLst>
                  <a:ext uri="{FF2B5EF4-FFF2-40B4-BE49-F238E27FC236}">
                    <a16:creationId xmlns:a16="http://schemas.microsoft.com/office/drawing/2014/main" id="{07A4F486-F5F4-4692-A2C9-6BAB7F239729}"/>
                  </a:ext>
                </a:extLst>
              </p:cNvPr>
              <p:cNvCxnSpPr>
                <a:cxnSpLocks/>
              </p:cNvCxnSpPr>
              <p:nvPr/>
            </p:nvCxnSpPr>
            <p:spPr>
              <a:xfrm>
                <a:off x="6278436" y="1861161"/>
                <a:ext cx="0" cy="46537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EC5FE142-5B05-403A-AC09-70FC4CA0A4DA}"/>
                  </a:ext>
                </a:extLst>
              </p:cNvPr>
              <p:cNvCxnSpPr>
                <a:cxnSpLocks/>
              </p:cNvCxnSpPr>
              <p:nvPr/>
            </p:nvCxnSpPr>
            <p:spPr>
              <a:xfrm>
                <a:off x="6007439" y="2152906"/>
                <a:ext cx="0" cy="17542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a:extLst>
                  <a:ext uri="{FF2B5EF4-FFF2-40B4-BE49-F238E27FC236}">
                    <a16:creationId xmlns:a16="http://schemas.microsoft.com/office/drawing/2014/main" id="{3C2527CE-CFF0-44D6-9F6E-BA0A4A0C63D6}"/>
                  </a:ext>
                </a:extLst>
              </p:cNvPr>
              <p:cNvCxnSpPr>
                <a:cxnSpLocks/>
              </p:cNvCxnSpPr>
              <p:nvPr/>
            </p:nvCxnSpPr>
            <p:spPr>
              <a:xfrm>
                <a:off x="5905839" y="2221139"/>
                <a:ext cx="0" cy="107187"/>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a:extLst>
                  <a:ext uri="{FF2B5EF4-FFF2-40B4-BE49-F238E27FC236}">
                    <a16:creationId xmlns:a16="http://schemas.microsoft.com/office/drawing/2014/main" id="{808655BC-32D2-40E1-B3D3-6A0DA8E75A1A}"/>
                  </a:ext>
                </a:extLst>
              </p:cNvPr>
              <p:cNvCxnSpPr>
                <a:cxnSpLocks/>
              </p:cNvCxnSpPr>
              <p:nvPr/>
            </p:nvCxnSpPr>
            <p:spPr>
              <a:xfrm>
                <a:off x="6360986" y="2152906"/>
                <a:ext cx="0" cy="17363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a:extLst>
                  <a:ext uri="{FF2B5EF4-FFF2-40B4-BE49-F238E27FC236}">
                    <a16:creationId xmlns:a16="http://schemas.microsoft.com/office/drawing/2014/main" id="{11C30C07-1A0D-4276-B0B5-42E61D6573B6}"/>
                  </a:ext>
                </a:extLst>
              </p:cNvPr>
              <p:cNvCxnSpPr>
                <a:cxnSpLocks/>
              </p:cNvCxnSpPr>
              <p:nvPr/>
            </p:nvCxnSpPr>
            <p:spPr>
              <a:xfrm>
                <a:off x="6414168" y="2061356"/>
                <a:ext cx="0" cy="26756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a:extLst>
                  <a:ext uri="{FF2B5EF4-FFF2-40B4-BE49-F238E27FC236}">
                    <a16:creationId xmlns:a16="http://schemas.microsoft.com/office/drawing/2014/main" id="{E1F35C27-90BF-4D1A-A6BF-66AF67A52A18}"/>
                  </a:ext>
                </a:extLst>
              </p:cNvPr>
              <p:cNvCxnSpPr>
                <a:cxnSpLocks/>
              </p:cNvCxnSpPr>
              <p:nvPr/>
            </p:nvCxnSpPr>
            <p:spPr>
              <a:xfrm>
                <a:off x="6466555" y="2249492"/>
                <a:ext cx="0" cy="8500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a:extLst>
                  <a:ext uri="{FF2B5EF4-FFF2-40B4-BE49-F238E27FC236}">
                    <a16:creationId xmlns:a16="http://schemas.microsoft.com/office/drawing/2014/main" id="{6EB7F4E7-7C2E-46AD-A938-327C108822DD}"/>
                  </a:ext>
                </a:extLst>
              </p:cNvPr>
              <p:cNvCxnSpPr>
                <a:cxnSpLocks/>
              </p:cNvCxnSpPr>
              <p:nvPr/>
            </p:nvCxnSpPr>
            <p:spPr>
              <a:xfrm>
                <a:off x="6547517" y="1956383"/>
                <a:ext cx="0" cy="375729"/>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a:extLst>
                  <a:ext uri="{FF2B5EF4-FFF2-40B4-BE49-F238E27FC236}">
                    <a16:creationId xmlns:a16="http://schemas.microsoft.com/office/drawing/2014/main" id="{8FA855B8-89CB-44B5-822A-CAD04F7E5C9E}"/>
                  </a:ext>
                </a:extLst>
              </p:cNvPr>
              <p:cNvCxnSpPr>
                <a:cxnSpLocks/>
              </p:cNvCxnSpPr>
              <p:nvPr/>
            </p:nvCxnSpPr>
            <p:spPr>
              <a:xfrm>
                <a:off x="6590379" y="2206107"/>
                <a:ext cx="0" cy="12600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a:extLst>
                  <a:ext uri="{FF2B5EF4-FFF2-40B4-BE49-F238E27FC236}">
                    <a16:creationId xmlns:a16="http://schemas.microsoft.com/office/drawing/2014/main" id="{13AD5088-B77B-4166-963C-7A00EAC2499E}"/>
                  </a:ext>
                </a:extLst>
              </p:cNvPr>
              <p:cNvCxnSpPr>
                <a:cxnSpLocks/>
              </p:cNvCxnSpPr>
              <p:nvPr/>
            </p:nvCxnSpPr>
            <p:spPr>
              <a:xfrm>
                <a:off x="6640386" y="2184367"/>
                <a:ext cx="0" cy="14774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a:extLst>
                  <a:ext uri="{FF2B5EF4-FFF2-40B4-BE49-F238E27FC236}">
                    <a16:creationId xmlns:a16="http://schemas.microsoft.com/office/drawing/2014/main" id="{B9450C70-30C1-486C-8F23-74C1D60133C1}"/>
                  </a:ext>
                </a:extLst>
              </p:cNvPr>
              <p:cNvCxnSpPr>
                <a:cxnSpLocks/>
              </p:cNvCxnSpPr>
              <p:nvPr/>
            </p:nvCxnSpPr>
            <p:spPr>
              <a:xfrm>
                <a:off x="6320505" y="2239721"/>
                <a:ext cx="0" cy="92328"/>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B53C5DD2-15DC-4949-8075-561812CD94AE}"/>
                  </a:ext>
                </a:extLst>
              </p:cNvPr>
              <p:cNvCxnSpPr>
                <a:cxnSpLocks/>
              </p:cNvCxnSpPr>
              <p:nvPr/>
            </p:nvCxnSpPr>
            <p:spPr>
              <a:xfrm>
                <a:off x="6160495" y="2184367"/>
                <a:ext cx="0" cy="13025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a:extLst>
                  <a:ext uri="{FF2B5EF4-FFF2-40B4-BE49-F238E27FC236}">
                    <a16:creationId xmlns:a16="http://schemas.microsoft.com/office/drawing/2014/main" id="{319A6541-B00C-4A3B-A640-78C6D5DB0F06}"/>
                  </a:ext>
                </a:extLst>
              </p:cNvPr>
              <p:cNvCxnSpPr>
                <a:cxnSpLocks/>
              </p:cNvCxnSpPr>
              <p:nvPr/>
            </p:nvCxnSpPr>
            <p:spPr>
              <a:xfrm>
                <a:off x="5768711" y="2186110"/>
                <a:ext cx="0" cy="13025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439C4A5-5E3C-451D-8CA1-C447BBC9DC7D}"/>
                  </a:ext>
                </a:extLst>
              </p:cNvPr>
              <p:cNvCxnSpPr>
                <a:cxnSpLocks/>
              </p:cNvCxnSpPr>
              <p:nvPr/>
            </p:nvCxnSpPr>
            <p:spPr>
              <a:xfrm>
                <a:off x="5809796" y="2130183"/>
                <a:ext cx="0" cy="19635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a:extLst>
                  <a:ext uri="{FF2B5EF4-FFF2-40B4-BE49-F238E27FC236}">
                    <a16:creationId xmlns:a16="http://schemas.microsoft.com/office/drawing/2014/main" id="{AA176C8B-CD33-40DA-BA43-4516F87C4A62}"/>
                  </a:ext>
                </a:extLst>
              </p:cNvPr>
              <p:cNvCxnSpPr>
                <a:cxnSpLocks/>
              </p:cNvCxnSpPr>
              <p:nvPr/>
            </p:nvCxnSpPr>
            <p:spPr>
              <a:xfrm>
                <a:off x="6504655" y="2206107"/>
                <a:ext cx="0" cy="128386"/>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a:extLst>
                  <a:ext uri="{FF2B5EF4-FFF2-40B4-BE49-F238E27FC236}">
                    <a16:creationId xmlns:a16="http://schemas.microsoft.com/office/drawing/2014/main" id="{38C38EF1-D655-40C2-81B8-61F257C05180}"/>
                  </a:ext>
                </a:extLst>
              </p:cNvPr>
              <p:cNvCxnSpPr>
                <a:cxnSpLocks/>
              </p:cNvCxnSpPr>
              <p:nvPr/>
            </p:nvCxnSpPr>
            <p:spPr>
              <a:xfrm>
                <a:off x="5708117" y="2326536"/>
                <a:ext cx="1081840" cy="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41" name="TextBox 340">
              <a:extLst>
                <a:ext uri="{FF2B5EF4-FFF2-40B4-BE49-F238E27FC236}">
                  <a16:creationId xmlns:a16="http://schemas.microsoft.com/office/drawing/2014/main" id="{799DFD7D-63CA-49D3-9B6C-6D35AED991C2}"/>
                </a:ext>
              </a:extLst>
            </p:cNvPr>
            <p:cNvSpPr txBox="1"/>
            <p:nvPr/>
          </p:nvSpPr>
          <p:spPr>
            <a:xfrm>
              <a:off x="2181038" y="2858107"/>
              <a:ext cx="285174" cy="176924"/>
            </a:xfrm>
            <a:prstGeom prst="rect">
              <a:avLst/>
            </a:prstGeom>
            <a:noFill/>
            <a:ln>
              <a:noFill/>
            </a:ln>
          </p:spPr>
          <p:txBody>
            <a:bodyPr wrap="none" rtlCol="0">
              <a:spAutoFit/>
            </a:bodyPr>
            <a:lstStyle/>
            <a:p>
              <a:r>
                <a:rPr lang="en-US" sz="933" b="1" i="1" dirty="0">
                  <a:solidFill>
                    <a:schemeClr val="tx1">
                      <a:lumMod val="65000"/>
                      <a:lumOff val="35000"/>
                    </a:schemeClr>
                  </a:solidFill>
                  <a:latin typeface="Calibri" panose="020F0502020204030204" pitchFamily="34" charset="0"/>
                  <a:cs typeface="Calibri" panose="020F0502020204030204" pitchFamily="34" charset="0"/>
                </a:rPr>
                <a:t>m/z</a:t>
              </a:r>
            </a:p>
          </p:txBody>
        </p:sp>
        <p:cxnSp>
          <p:nvCxnSpPr>
            <p:cNvPr id="343" name="Straight Connector 342">
              <a:extLst>
                <a:ext uri="{FF2B5EF4-FFF2-40B4-BE49-F238E27FC236}">
                  <a16:creationId xmlns:a16="http://schemas.microsoft.com/office/drawing/2014/main" id="{5CCDA66F-8201-4C9B-A19B-F69238954D40}"/>
                </a:ext>
              </a:extLst>
            </p:cNvPr>
            <p:cNvCxnSpPr>
              <a:cxnSpLocks/>
            </p:cNvCxnSpPr>
            <p:nvPr/>
          </p:nvCxnSpPr>
          <p:spPr>
            <a:xfrm>
              <a:off x="1680489" y="2744505"/>
              <a:ext cx="0" cy="278927"/>
            </a:xfrm>
            <a:prstGeom prst="line">
              <a:avLst/>
            </a:prstGeom>
            <a:ln>
              <a:solidFill>
                <a:srgbClr val="0070C0"/>
              </a:solidFill>
              <a:headEnd type="diamond"/>
            </a:ln>
            <a:effectLst/>
          </p:spPr>
          <p:style>
            <a:lnRef idx="2">
              <a:schemeClr val="accent1"/>
            </a:lnRef>
            <a:fillRef idx="0">
              <a:schemeClr val="accent1"/>
            </a:fillRef>
            <a:effectRef idx="1">
              <a:schemeClr val="accent1"/>
            </a:effectRef>
            <a:fontRef idx="minor">
              <a:schemeClr val="tx1"/>
            </a:fontRef>
          </p:style>
        </p:cxnSp>
      </p:grpSp>
      <p:grpSp>
        <p:nvGrpSpPr>
          <p:cNvPr id="365" name="Group 364"/>
          <p:cNvGrpSpPr/>
          <p:nvPr/>
        </p:nvGrpSpPr>
        <p:grpSpPr>
          <a:xfrm>
            <a:off x="4400976" y="4903815"/>
            <a:ext cx="1604856" cy="733525"/>
            <a:chOff x="1262570" y="2487005"/>
            <a:chExt cx="1203642" cy="550144"/>
          </a:xfrm>
        </p:grpSpPr>
        <p:grpSp>
          <p:nvGrpSpPr>
            <p:cNvPr id="366" name="Group 365">
              <a:extLst>
                <a:ext uri="{FF2B5EF4-FFF2-40B4-BE49-F238E27FC236}">
                  <a16:creationId xmlns:a16="http://schemas.microsoft.com/office/drawing/2014/main" id="{2645DF20-5FA4-4256-9412-05E8B1D0603A}"/>
                </a:ext>
              </a:extLst>
            </p:cNvPr>
            <p:cNvGrpSpPr/>
            <p:nvPr/>
          </p:nvGrpSpPr>
          <p:grpSpPr>
            <a:xfrm>
              <a:off x="1262570" y="2487005"/>
              <a:ext cx="1081840" cy="550144"/>
              <a:chOff x="5708117" y="1786284"/>
              <a:chExt cx="1081840" cy="550144"/>
            </a:xfrm>
          </p:grpSpPr>
          <p:cxnSp>
            <p:nvCxnSpPr>
              <p:cNvPr id="370" name="Straight Connector 369">
                <a:extLst>
                  <a:ext uri="{FF2B5EF4-FFF2-40B4-BE49-F238E27FC236}">
                    <a16:creationId xmlns:a16="http://schemas.microsoft.com/office/drawing/2014/main" id="{83828504-8DC7-4BDA-BCF4-C6B506B4AD74}"/>
                  </a:ext>
                </a:extLst>
              </p:cNvPr>
              <p:cNvCxnSpPr>
                <a:cxnSpLocks/>
              </p:cNvCxnSpPr>
              <p:nvPr/>
            </p:nvCxnSpPr>
            <p:spPr>
              <a:xfrm>
                <a:off x="5708117" y="1786284"/>
                <a:ext cx="0" cy="55014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a:extLst>
                  <a:ext uri="{FF2B5EF4-FFF2-40B4-BE49-F238E27FC236}">
                    <a16:creationId xmlns:a16="http://schemas.microsoft.com/office/drawing/2014/main" id="{0B12D271-31C5-483D-8A46-629082A4F9C2}"/>
                  </a:ext>
                </a:extLst>
              </p:cNvPr>
              <p:cNvCxnSpPr>
                <a:cxnSpLocks/>
              </p:cNvCxnSpPr>
              <p:nvPr/>
            </p:nvCxnSpPr>
            <p:spPr>
              <a:xfrm>
                <a:off x="5852658" y="2184367"/>
                <a:ext cx="0" cy="142169"/>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a:extLst>
                  <a:ext uri="{FF2B5EF4-FFF2-40B4-BE49-F238E27FC236}">
                    <a16:creationId xmlns:a16="http://schemas.microsoft.com/office/drawing/2014/main" id="{28979CD0-FE85-464E-A8EA-BDCFAF064402}"/>
                  </a:ext>
                </a:extLst>
              </p:cNvPr>
              <p:cNvCxnSpPr>
                <a:cxnSpLocks/>
              </p:cNvCxnSpPr>
              <p:nvPr/>
            </p:nvCxnSpPr>
            <p:spPr>
              <a:xfrm>
                <a:off x="6070939" y="2130183"/>
                <a:ext cx="0" cy="19814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a:extLst>
                  <a:ext uri="{FF2B5EF4-FFF2-40B4-BE49-F238E27FC236}">
                    <a16:creationId xmlns:a16="http://schemas.microsoft.com/office/drawing/2014/main" id="{098AA802-7813-41ED-896F-4614B8DA1AB7}"/>
                  </a:ext>
                </a:extLst>
              </p:cNvPr>
              <p:cNvCxnSpPr>
                <a:cxnSpLocks/>
              </p:cNvCxnSpPr>
              <p:nvPr/>
            </p:nvCxnSpPr>
            <p:spPr>
              <a:xfrm>
                <a:off x="6226363" y="2193986"/>
                <a:ext cx="0" cy="12237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a:extLst>
                  <a:ext uri="{FF2B5EF4-FFF2-40B4-BE49-F238E27FC236}">
                    <a16:creationId xmlns:a16="http://schemas.microsoft.com/office/drawing/2014/main" id="{07A4F486-F5F4-4692-A2C9-6BAB7F239729}"/>
                  </a:ext>
                </a:extLst>
              </p:cNvPr>
              <p:cNvCxnSpPr>
                <a:cxnSpLocks/>
              </p:cNvCxnSpPr>
              <p:nvPr/>
            </p:nvCxnSpPr>
            <p:spPr>
              <a:xfrm>
                <a:off x="6278436" y="1915192"/>
                <a:ext cx="0" cy="41134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a:extLst>
                  <a:ext uri="{FF2B5EF4-FFF2-40B4-BE49-F238E27FC236}">
                    <a16:creationId xmlns:a16="http://schemas.microsoft.com/office/drawing/2014/main" id="{EC5FE142-5B05-403A-AC09-70FC4CA0A4DA}"/>
                  </a:ext>
                </a:extLst>
              </p:cNvPr>
              <p:cNvCxnSpPr>
                <a:cxnSpLocks/>
              </p:cNvCxnSpPr>
              <p:nvPr/>
            </p:nvCxnSpPr>
            <p:spPr>
              <a:xfrm>
                <a:off x="6007439" y="2102901"/>
                <a:ext cx="0" cy="22542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a:extLst>
                  <a:ext uri="{FF2B5EF4-FFF2-40B4-BE49-F238E27FC236}">
                    <a16:creationId xmlns:a16="http://schemas.microsoft.com/office/drawing/2014/main" id="{3C2527CE-CFF0-44D6-9F6E-BA0A4A0C63D6}"/>
                  </a:ext>
                </a:extLst>
              </p:cNvPr>
              <p:cNvCxnSpPr>
                <a:cxnSpLocks/>
              </p:cNvCxnSpPr>
              <p:nvPr/>
            </p:nvCxnSpPr>
            <p:spPr>
              <a:xfrm>
                <a:off x="5916883" y="2068695"/>
                <a:ext cx="0" cy="25963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a:extLst>
                  <a:ext uri="{FF2B5EF4-FFF2-40B4-BE49-F238E27FC236}">
                    <a16:creationId xmlns:a16="http://schemas.microsoft.com/office/drawing/2014/main" id="{808655BC-32D2-40E1-B3D3-6A0DA8E75A1A}"/>
                  </a:ext>
                </a:extLst>
              </p:cNvPr>
              <p:cNvCxnSpPr>
                <a:cxnSpLocks/>
              </p:cNvCxnSpPr>
              <p:nvPr/>
            </p:nvCxnSpPr>
            <p:spPr>
              <a:xfrm>
                <a:off x="6360986" y="2029680"/>
                <a:ext cx="0" cy="296856"/>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8" name="Straight Connector 377">
                <a:extLst>
                  <a:ext uri="{FF2B5EF4-FFF2-40B4-BE49-F238E27FC236}">
                    <a16:creationId xmlns:a16="http://schemas.microsoft.com/office/drawing/2014/main" id="{11C30C07-1A0D-4276-B0B5-42E61D6573B6}"/>
                  </a:ext>
                </a:extLst>
              </p:cNvPr>
              <p:cNvCxnSpPr>
                <a:cxnSpLocks/>
              </p:cNvCxnSpPr>
              <p:nvPr/>
            </p:nvCxnSpPr>
            <p:spPr>
              <a:xfrm>
                <a:off x="6414168" y="1956383"/>
                <a:ext cx="0" cy="3725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9" name="Straight Connector 378">
                <a:extLst>
                  <a:ext uri="{FF2B5EF4-FFF2-40B4-BE49-F238E27FC236}">
                    <a16:creationId xmlns:a16="http://schemas.microsoft.com/office/drawing/2014/main" id="{E1F35C27-90BF-4D1A-A6BF-66AF67A52A18}"/>
                  </a:ext>
                </a:extLst>
              </p:cNvPr>
              <p:cNvCxnSpPr>
                <a:cxnSpLocks/>
              </p:cNvCxnSpPr>
              <p:nvPr/>
            </p:nvCxnSpPr>
            <p:spPr>
              <a:xfrm>
                <a:off x="6466555" y="2249492"/>
                <a:ext cx="0" cy="8500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a:extLst>
                  <a:ext uri="{FF2B5EF4-FFF2-40B4-BE49-F238E27FC236}">
                    <a16:creationId xmlns:a16="http://schemas.microsoft.com/office/drawing/2014/main" id="{6EB7F4E7-7C2E-46AD-A938-327C108822DD}"/>
                  </a:ext>
                </a:extLst>
              </p:cNvPr>
              <p:cNvCxnSpPr>
                <a:cxnSpLocks/>
              </p:cNvCxnSpPr>
              <p:nvPr/>
            </p:nvCxnSpPr>
            <p:spPr>
              <a:xfrm>
                <a:off x="6547517" y="1907225"/>
                <a:ext cx="0" cy="424887"/>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a:extLst>
                  <a:ext uri="{FF2B5EF4-FFF2-40B4-BE49-F238E27FC236}">
                    <a16:creationId xmlns:a16="http://schemas.microsoft.com/office/drawing/2014/main" id="{8FA855B8-89CB-44B5-822A-CAD04F7E5C9E}"/>
                  </a:ext>
                </a:extLst>
              </p:cNvPr>
              <p:cNvCxnSpPr>
                <a:cxnSpLocks/>
              </p:cNvCxnSpPr>
              <p:nvPr/>
            </p:nvCxnSpPr>
            <p:spPr>
              <a:xfrm>
                <a:off x="6590379" y="2086493"/>
                <a:ext cx="0" cy="245619"/>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a:extLst>
                  <a:ext uri="{FF2B5EF4-FFF2-40B4-BE49-F238E27FC236}">
                    <a16:creationId xmlns:a16="http://schemas.microsoft.com/office/drawing/2014/main" id="{13AD5088-B77B-4166-963C-7A00EAC2499E}"/>
                  </a:ext>
                </a:extLst>
              </p:cNvPr>
              <p:cNvCxnSpPr>
                <a:cxnSpLocks/>
              </p:cNvCxnSpPr>
              <p:nvPr/>
            </p:nvCxnSpPr>
            <p:spPr>
              <a:xfrm>
                <a:off x="6640386" y="2184367"/>
                <a:ext cx="0" cy="14774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a:extLst>
                  <a:ext uri="{FF2B5EF4-FFF2-40B4-BE49-F238E27FC236}">
                    <a16:creationId xmlns:a16="http://schemas.microsoft.com/office/drawing/2014/main" id="{B9450C70-30C1-486C-8F23-74C1D60133C1}"/>
                  </a:ext>
                </a:extLst>
              </p:cNvPr>
              <p:cNvCxnSpPr>
                <a:cxnSpLocks/>
              </p:cNvCxnSpPr>
              <p:nvPr/>
            </p:nvCxnSpPr>
            <p:spPr>
              <a:xfrm>
                <a:off x="6320505" y="2029680"/>
                <a:ext cx="0" cy="302369"/>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a:extLst>
                  <a:ext uri="{FF2B5EF4-FFF2-40B4-BE49-F238E27FC236}">
                    <a16:creationId xmlns:a16="http://schemas.microsoft.com/office/drawing/2014/main" id="{319A6541-B00C-4A3B-A640-78C6D5DB0F06}"/>
                  </a:ext>
                </a:extLst>
              </p:cNvPr>
              <p:cNvCxnSpPr>
                <a:cxnSpLocks/>
              </p:cNvCxnSpPr>
              <p:nvPr/>
            </p:nvCxnSpPr>
            <p:spPr>
              <a:xfrm>
                <a:off x="5768711" y="2186110"/>
                <a:ext cx="0" cy="13025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2439C4A5-5E3C-451D-8CA1-C447BBC9DC7D}"/>
                  </a:ext>
                </a:extLst>
              </p:cNvPr>
              <p:cNvCxnSpPr>
                <a:cxnSpLocks/>
              </p:cNvCxnSpPr>
              <p:nvPr/>
            </p:nvCxnSpPr>
            <p:spPr>
              <a:xfrm>
                <a:off x="5809796" y="2145150"/>
                <a:ext cx="0" cy="181386"/>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AA176C8B-CD33-40DA-BA43-4516F87C4A62}"/>
                  </a:ext>
                </a:extLst>
              </p:cNvPr>
              <p:cNvCxnSpPr>
                <a:cxnSpLocks/>
              </p:cNvCxnSpPr>
              <p:nvPr/>
            </p:nvCxnSpPr>
            <p:spPr>
              <a:xfrm>
                <a:off x="6504655" y="2029680"/>
                <a:ext cx="0" cy="30481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38C38EF1-D655-40C2-81B8-61F257C05180}"/>
                  </a:ext>
                </a:extLst>
              </p:cNvPr>
              <p:cNvCxnSpPr>
                <a:cxnSpLocks/>
              </p:cNvCxnSpPr>
              <p:nvPr/>
            </p:nvCxnSpPr>
            <p:spPr>
              <a:xfrm>
                <a:off x="5708117" y="2326536"/>
                <a:ext cx="1081840" cy="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67" name="TextBox 366">
              <a:extLst>
                <a:ext uri="{FF2B5EF4-FFF2-40B4-BE49-F238E27FC236}">
                  <a16:creationId xmlns:a16="http://schemas.microsoft.com/office/drawing/2014/main" id="{799DFD7D-63CA-49D3-9B6C-6D35AED991C2}"/>
                </a:ext>
              </a:extLst>
            </p:cNvPr>
            <p:cNvSpPr txBox="1"/>
            <p:nvPr/>
          </p:nvSpPr>
          <p:spPr>
            <a:xfrm>
              <a:off x="2181038" y="2858107"/>
              <a:ext cx="285174" cy="176924"/>
            </a:xfrm>
            <a:prstGeom prst="rect">
              <a:avLst/>
            </a:prstGeom>
            <a:noFill/>
            <a:ln>
              <a:noFill/>
            </a:ln>
          </p:spPr>
          <p:txBody>
            <a:bodyPr wrap="none" rtlCol="0">
              <a:spAutoFit/>
            </a:bodyPr>
            <a:lstStyle/>
            <a:p>
              <a:r>
                <a:rPr lang="en-US" sz="933" b="1" i="1" dirty="0">
                  <a:solidFill>
                    <a:schemeClr val="tx1">
                      <a:lumMod val="65000"/>
                      <a:lumOff val="35000"/>
                    </a:schemeClr>
                  </a:solidFill>
                  <a:latin typeface="Calibri" panose="020F0502020204030204" pitchFamily="34" charset="0"/>
                  <a:cs typeface="Calibri" panose="020F0502020204030204" pitchFamily="34" charset="0"/>
                </a:rPr>
                <a:t>m/z</a:t>
              </a:r>
            </a:p>
          </p:txBody>
        </p:sp>
        <p:cxnSp>
          <p:nvCxnSpPr>
            <p:cNvPr id="369" name="Straight Connector 368">
              <a:extLst>
                <a:ext uri="{FF2B5EF4-FFF2-40B4-BE49-F238E27FC236}">
                  <a16:creationId xmlns:a16="http://schemas.microsoft.com/office/drawing/2014/main" id="{5CCDA66F-8201-4C9B-A19B-F69238954D40}"/>
                </a:ext>
              </a:extLst>
            </p:cNvPr>
            <p:cNvCxnSpPr>
              <a:cxnSpLocks/>
            </p:cNvCxnSpPr>
            <p:nvPr/>
          </p:nvCxnSpPr>
          <p:spPr>
            <a:xfrm>
              <a:off x="1680489" y="2956172"/>
              <a:ext cx="0" cy="67260"/>
            </a:xfrm>
            <a:prstGeom prst="line">
              <a:avLst/>
            </a:prstGeom>
            <a:ln>
              <a:solidFill>
                <a:srgbClr val="0070C0"/>
              </a:solidFill>
              <a:headEnd type="diamond"/>
            </a:ln>
            <a:effectLst/>
          </p:spPr>
          <p:style>
            <a:lnRef idx="2">
              <a:schemeClr val="accent1"/>
            </a:lnRef>
            <a:fillRef idx="0">
              <a:schemeClr val="accent1"/>
            </a:fillRef>
            <a:effectRef idx="1">
              <a:schemeClr val="accent1"/>
            </a:effectRef>
            <a:fontRef idx="minor">
              <a:schemeClr val="tx1"/>
            </a:fontRef>
          </p:style>
        </p:cxnSp>
      </p:grpSp>
      <p:cxnSp>
        <p:nvCxnSpPr>
          <p:cNvPr id="405" name="Straight Arrow Connector 404"/>
          <p:cNvCxnSpPr/>
          <p:nvPr/>
        </p:nvCxnSpPr>
        <p:spPr>
          <a:xfrm flipH="1">
            <a:off x="221561" y="2146381"/>
            <a:ext cx="1759407" cy="2697127"/>
          </a:xfrm>
          <a:prstGeom prst="straightConnector1">
            <a:avLst/>
          </a:prstGeom>
          <a:ln>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7" name="Straight Arrow Connector 406"/>
          <p:cNvCxnSpPr/>
          <p:nvPr/>
        </p:nvCxnSpPr>
        <p:spPr>
          <a:xfrm flipH="1">
            <a:off x="890421" y="2153135"/>
            <a:ext cx="1220049" cy="1870307"/>
          </a:xfrm>
          <a:prstGeom prst="straightConnector1">
            <a:avLst/>
          </a:prstGeom>
          <a:ln>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9" name="Straight Arrow Connector 408"/>
          <p:cNvCxnSpPr/>
          <p:nvPr/>
        </p:nvCxnSpPr>
        <p:spPr>
          <a:xfrm flipH="1">
            <a:off x="1614677" y="2161089"/>
            <a:ext cx="632651" cy="963603"/>
          </a:xfrm>
          <a:prstGeom prst="straightConnector1">
            <a:avLst/>
          </a:prstGeom>
          <a:ln>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0" name="Straight Arrow Connector 409"/>
          <p:cNvCxnSpPr/>
          <p:nvPr/>
        </p:nvCxnSpPr>
        <p:spPr>
          <a:xfrm flipH="1">
            <a:off x="2329163" y="2159880"/>
            <a:ext cx="143104" cy="221405"/>
          </a:xfrm>
          <a:prstGeom prst="straightConnector1">
            <a:avLst/>
          </a:prstGeom>
          <a:ln>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96" name="Group 395"/>
          <p:cNvGrpSpPr/>
          <p:nvPr/>
        </p:nvGrpSpPr>
        <p:grpSpPr>
          <a:xfrm>
            <a:off x="989011" y="819909"/>
            <a:ext cx="3454377" cy="1341974"/>
            <a:chOff x="885623" y="904863"/>
            <a:chExt cx="1881660" cy="730997"/>
          </a:xfrm>
        </p:grpSpPr>
        <p:grpSp>
          <p:nvGrpSpPr>
            <p:cNvPr id="234" name="Group 233">
              <a:extLst>
                <a:ext uri="{FF2B5EF4-FFF2-40B4-BE49-F238E27FC236}">
                  <a16:creationId xmlns:a16="http://schemas.microsoft.com/office/drawing/2014/main" id="{AA42FBF0-55B6-49F9-86D6-7F74CE92C17A}"/>
                </a:ext>
              </a:extLst>
            </p:cNvPr>
            <p:cNvGrpSpPr/>
            <p:nvPr/>
          </p:nvGrpSpPr>
          <p:grpSpPr>
            <a:xfrm>
              <a:off x="885623" y="904863"/>
              <a:ext cx="1733811" cy="730997"/>
              <a:chOff x="732183" y="977359"/>
              <a:chExt cx="1184646" cy="499462"/>
            </a:xfrm>
          </p:grpSpPr>
          <p:sp>
            <p:nvSpPr>
              <p:cNvPr id="235" name="Freeform 191">
                <a:extLst>
                  <a:ext uri="{FF2B5EF4-FFF2-40B4-BE49-F238E27FC236}">
                    <a16:creationId xmlns:a16="http://schemas.microsoft.com/office/drawing/2014/main" id="{3D415086-EBD7-4299-B427-B20289224639}"/>
                  </a:ext>
                </a:extLst>
              </p:cNvPr>
              <p:cNvSpPr/>
              <p:nvPr/>
            </p:nvSpPr>
            <p:spPr>
              <a:xfrm>
                <a:off x="747142" y="1035303"/>
                <a:ext cx="1136404" cy="439115"/>
              </a:xfrm>
              <a:custGeom>
                <a:avLst/>
                <a:gdLst>
                  <a:gd name="connsiteX0" fmla="*/ 0 w 3362632"/>
                  <a:gd name="connsiteY0" fmla="*/ 3185720 h 3221887"/>
                  <a:gd name="connsiteX1" fmla="*/ 766916 w 3362632"/>
                  <a:gd name="connsiteY1" fmla="*/ 2979242 h 3221887"/>
                  <a:gd name="connsiteX2" fmla="*/ 1091380 w 3362632"/>
                  <a:gd name="connsiteY2" fmla="*/ 1976352 h 3221887"/>
                  <a:gd name="connsiteX3" fmla="*/ 1415845 w 3362632"/>
                  <a:gd name="connsiteY3" fmla="*/ 3008739 h 3221887"/>
                  <a:gd name="connsiteX4" fmla="*/ 1917290 w 3362632"/>
                  <a:gd name="connsiteY4" fmla="*/ 3097229 h 3221887"/>
                  <a:gd name="connsiteX5" fmla="*/ 2094271 w 3362632"/>
                  <a:gd name="connsiteY5" fmla="*/ 2949745 h 3221887"/>
                  <a:gd name="connsiteX6" fmla="*/ 2418735 w 3362632"/>
                  <a:gd name="connsiteY6" fmla="*/ 68 h 3221887"/>
                  <a:gd name="connsiteX7" fmla="*/ 2772697 w 3362632"/>
                  <a:gd name="connsiteY7" fmla="*/ 2861255 h 3221887"/>
                  <a:gd name="connsiteX8" fmla="*/ 3362632 w 3362632"/>
                  <a:gd name="connsiteY8" fmla="*/ 3067733 h 3221887"/>
                  <a:gd name="connsiteX0" fmla="*/ 0 w 3362632"/>
                  <a:gd name="connsiteY0" fmla="*/ 3186381 h 3214452"/>
                  <a:gd name="connsiteX1" fmla="*/ 766916 w 3362632"/>
                  <a:gd name="connsiteY1" fmla="*/ 2979903 h 3214452"/>
                  <a:gd name="connsiteX2" fmla="*/ 1091380 w 3362632"/>
                  <a:gd name="connsiteY2" fmla="*/ 1977013 h 3214452"/>
                  <a:gd name="connsiteX3" fmla="*/ 1415845 w 3362632"/>
                  <a:gd name="connsiteY3" fmla="*/ 3009400 h 3214452"/>
                  <a:gd name="connsiteX4" fmla="*/ 1917290 w 3362632"/>
                  <a:gd name="connsiteY4" fmla="*/ 3097890 h 3214452"/>
                  <a:gd name="connsiteX5" fmla="*/ 2127901 w 3362632"/>
                  <a:gd name="connsiteY5" fmla="*/ 2587549 h 3214452"/>
                  <a:gd name="connsiteX6" fmla="*/ 2418735 w 3362632"/>
                  <a:gd name="connsiteY6" fmla="*/ 729 h 3214452"/>
                  <a:gd name="connsiteX7" fmla="*/ 2772697 w 3362632"/>
                  <a:gd name="connsiteY7" fmla="*/ 2861916 h 3214452"/>
                  <a:gd name="connsiteX8" fmla="*/ 3362632 w 3362632"/>
                  <a:gd name="connsiteY8" fmla="*/ 3068394 h 3214452"/>
                  <a:gd name="connsiteX0" fmla="*/ 0 w 3362632"/>
                  <a:gd name="connsiteY0" fmla="*/ 3185685 h 3185685"/>
                  <a:gd name="connsiteX1" fmla="*/ 766916 w 3362632"/>
                  <a:gd name="connsiteY1" fmla="*/ 2979207 h 3185685"/>
                  <a:gd name="connsiteX2" fmla="*/ 1091380 w 3362632"/>
                  <a:gd name="connsiteY2" fmla="*/ 1976317 h 3185685"/>
                  <a:gd name="connsiteX3" fmla="*/ 1415845 w 3362632"/>
                  <a:gd name="connsiteY3" fmla="*/ 3008704 h 3185685"/>
                  <a:gd name="connsiteX4" fmla="*/ 1917290 w 3362632"/>
                  <a:gd name="connsiteY4" fmla="*/ 3097194 h 3185685"/>
                  <a:gd name="connsiteX5" fmla="*/ 2127901 w 3362632"/>
                  <a:gd name="connsiteY5" fmla="*/ 2586853 h 3185685"/>
                  <a:gd name="connsiteX6" fmla="*/ 2418735 w 3362632"/>
                  <a:gd name="connsiteY6" fmla="*/ 33 h 3185685"/>
                  <a:gd name="connsiteX7" fmla="*/ 2716646 w 3362632"/>
                  <a:gd name="connsiteY7" fmla="*/ 2643505 h 3185685"/>
                  <a:gd name="connsiteX8" fmla="*/ 3362632 w 3362632"/>
                  <a:gd name="connsiteY8" fmla="*/ 3067698 h 3185685"/>
                  <a:gd name="connsiteX0" fmla="*/ 0 w 3385053"/>
                  <a:gd name="connsiteY0" fmla="*/ 3185685 h 3225744"/>
                  <a:gd name="connsiteX1" fmla="*/ 766916 w 3385053"/>
                  <a:gd name="connsiteY1" fmla="*/ 2979207 h 3225744"/>
                  <a:gd name="connsiteX2" fmla="*/ 1091380 w 3385053"/>
                  <a:gd name="connsiteY2" fmla="*/ 1976317 h 3225744"/>
                  <a:gd name="connsiteX3" fmla="*/ 1415845 w 3385053"/>
                  <a:gd name="connsiteY3" fmla="*/ 3008704 h 3225744"/>
                  <a:gd name="connsiteX4" fmla="*/ 1917290 w 3385053"/>
                  <a:gd name="connsiteY4" fmla="*/ 3097194 h 3225744"/>
                  <a:gd name="connsiteX5" fmla="*/ 2127901 w 3385053"/>
                  <a:gd name="connsiteY5" fmla="*/ 2586853 h 3225744"/>
                  <a:gd name="connsiteX6" fmla="*/ 2418735 w 3385053"/>
                  <a:gd name="connsiteY6" fmla="*/ 33 h 3225744"/>
                  <a:gd name="connsiteX7" fmla="*/ 2716646 w 3385053"/>
                  <a:gd name="connsiteY7" fmla="*/ 2643505 h 3225744"/>
                  <a:gd name="connsiteX8" fmla="*/ 3385053 w 3385053"/>
                  <a:gd name="connsiteY8" fmla="*/ 3169298 h 3225744"/>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41873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41873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329054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39631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39631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7852"/>
                  <a:gd name="connsiteX1" fmla="*/ 766916 w 3385053"/>
                  <a:gd name="connsiteY1" fmla="*/ 2979207 h 3187852"/>
                  <a:gd name="connsiteX2" fmla="*/ 1091380 w 3385053"/>
                  <a:gd name="connsiteY2" fmla="*/ 1976317 h 3187852"/>
                  <a:gd name="connsiteX3" fmla="*/ 1415845 w 3385053"/>
                  <a:gd name="connsiteY3" fmla="*/ 3008704 h 3187852"/>
                  <a:gd name="connsiteX4" fmla="*/ 1917290 w 3385053"/>
                  <a:gd name="connsiteY4" fmla="*/ 3097194 h 3187852"/>
                  <a:gd name="connsiteX5" fmla="*/ 2127901 w 3385053"/>
                  <a:gd name="connsiteY5" fmla="*/ 2586853 h 3187852"/>
                  <a:gd name="connsiteX6" fmla="*/ 2396315 w 3385053"/>
                  <a:gd name="connsiteY6" fmla="*/ 33 h 3187852"/>
                  <a:gd name="connsiteX7" fmla="*/ 2716646 w 3385053"/>
                  <a:gd name="connsiteY7" fmla="*/ 2643505 h 3187852"/>
                  <a:gd name="connsiteX8" fmla="*/ 3385053 w 3385053"/>
                  <a:gd name="connsiteY8" fmla="*/ 3169298 h 3187852"/>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917290 w 3385053"/>
                  <a:gd name="connsiteY4" fmla="*/ 3097194 h 3185685"/>
                  <a:gd name="connsiteX5" fmla="*/ 2127901 w 3385053"/>
                  <a:gd name="connsiteY5" fmla="*/ 2586853 h 3185685"/>
                  <a:gd name="connsiteX6" fmla="*/ 2396315 w 3385053"/>
                  <a:gd name="connsiteY6" fmla="*/ 33 h 3185685"/>
                  <a:gd name="connsiteX7" fmla="*/ 2716646 w 3385053"/>
                  <a:gd name="connsiteY7" fmla="*/ 2643505 h 3185685"/>
                  <a:gd name="connsiteX8" fmla="*/ 3385053 w 3385053"/>
                  <a:gd name="connsiteY8" fmla="*/ 3169298 h 3185685"/>
                  <a:gd name="connsiteX0" fmla="*/ 0 w 3385053"/>
                  <a:gd name="connsiteY0" fmla="*/ 3185685 h 3185685"/>
                  <a:gd name="connsiteX1" fmla="*/ 766916 w 3385053"/>
                  <a:gd name="connsiteY1" fmla="*/ 2979207 h 3185685"/>
                  <a:gd name="connsiteX2" fmla="*/ 1091380 w 3385053"/>
                  <a:gd name="connsiteY2" fmla="*/ 1976317 h 3185685"/>
                  <a:gd name="connsiteX3" fmla="*/ 1415845 w 3385053"/>
                  <a:gd name="connsiteY3" fmla="*/ 3008704 h 3185685"/>
                  <a:gd name="connsiteX4" fmla="*/ 1827609 w 3385053"/>
                  <a:gd name="connsiteY4" fmla="*/ 3097194 h 3185685"/>
                  <a:gd name="connsiteX5" fmla="*/ 2127901 w 3385053"/>
                  <a:gd name="connsiteY5" fmla="*/ 2586853 h 3185685"/>
                  <a:gd name="connsiteX6" fmla="*/ 2396315 w 3385053"/>
                  <a:gd name="connsiteY6" fmla="*/ 33 h 3185685"/>
                  <a:gd name="connsiteX7" fmla="*/ 2716646 w 3385053"/>
                  <a:gd name="connsiteY7" fmla="*/ 2643505 h 3185685"/>
                  <a:gd name="connsiteX8" fmla="*/ 3385053 w 3385053"/>
                  <a:gd name="connsiteY8" fmla="*/ 3169298 h 3185685"/>
                  <a:gd name="connsiteX0" fmla="*/ 0 w 5436524"/>
                  <a:gd name="connsiteY0" fmla="*/ 3185685 h 3185685"/>
                  <a:gd name="connsiteX1" fmla="*/ 766916 w 5436524"/>
                  <a:gd name="connsiteY1" fmla="*/ 2979207 h 3185685"/>
                  <a:gd name="connsiteX2" fmla="*/ 1091380 w 5436524"/>
                  <a:gd name="connsiteY2" fmla="*/ 1976317 h 3185685"/>
                  <a:gd name="connsiteX3" fmla="*/ 1415845 w 5436524"/>
                  <a:gd name="connsiteY3" fmla="*/ 3008704 h 3185685"/>
                  <a:gd name="connsiteX4" fmla="*/ 1827609 w 5436524"/>
                  <a:gd name="connsiteY4" fmla="*/ 3097194 h 3185685"/>
                  <a:gd name="connsiteX5" fmla="*/ 2127901 w 5436524"/>
                  <a:gd name="connsiteY5" fmla="*/ 2586853 h 3185685"/>
                  <a:gd name="connsiteX6" fmla="*/ 2396315 w 5436524"/>
                  <a:gd name="connsiteY6" fmla="*/ 33 h 3185685"/>
                  <a:gd name="connsiteX7" fmla="*/ 2716646 w 5436524"/>
                  <a:gd name="connsiteY7" fmla="*/ 2643505 h 3185685"/>
                  <a:gd name="connsiteX8" fmla="*/ 5436524 w 5436524"/>
                  <a:gd name="connsiteY8" fmla="*/ 3183812 h 3185685"/>
                  <a:gd name="connsiteX0" fmla="*/ 0 w 5436524"/>
                  <a:gd name="connsiteY0" fmla="*/ 3185685 h 3188625"/>
                  <a:gd name="connsiteX1" fmla="*/ 766916 w 5436524"/>
                  <a:gd name="connsiteY1" fmla="*/ 2979207 h 3188625"/>
                  <a:gd name="connsiteX2" fmla="*/ 1091380 w 5436524"/>
                  <a:gd name="connsiteY2" fmla="*/ 1976317 h 3188625"/>
                  <a:gd name="connsiteX3" fmla="*/ 1415845 w 5436524"/>
                  <a:gd name="connsiteY3" fmla="*/ 3008704 h 3188625"/>
                  <a:gd name="connsiteX4" fmla="*/ 1827609 w 5436524"/>
                  <a:gd name="connsiteY4" fmla="*/ 3097194 h 3188625"/>
                  <a:gd name="connsiteX5" fmla="*/ 2127901 w 5436524"/>
                  <a:gd name="connsiteY5" fmla="*/ 2586853 h 3188625"/>
                  <a:gd name="connsiteX6" fmla="*/ 2396315 w 5436524"/>
                  <a:gd name="connsiteY6" fmla="*/ 33 h 3188625"/>
                  <a:gd name="connsiteX7" fmla="*/ 2716646 w 5436524"/>
                  <a:gd name="connsiteY7" fmla="*/ 2643505 h 3188625"/>
                  <a:gd name="connsiteX8" fmla="*/ 5436524 w 5436524"/>
                  <a:gd name="connsiteY8" fmla="*/ 3183812 h 3188625"/>
                  <a:gd name="connsiteX0" fmla="*/ 0 w 5436524"/>
                  <a:gd name="connsiteY0" fmla="*/ 3185725 h 3190388"/>
                  <a:gd name="connsiteX1" fmla="*/ 766916 w 5436524"/>
                  <a:gd name="connsiteY1" fmla="*/ 2979247 h 3190388"/>
                  <a:gd name="connsiteX2" fmla="*/ 1091380 w 5436524"/>
                  <a:gd name="connsiteY2" fmla="*/ 1976357 h 3190388"/>
                  <a:gd name="connsiteX3" fmla="*/ 1415845 w 5436524"/>
                  <a:gd name="connsiteY3" fmla="*/ 3008744 h 3190388"/>
                  <a:gd name="connsiteX4" fmla="*/ 1827609 w 5436524"/>
                  <a:gd name="connsiteY4" fmla="*/ 3097234 h 3190388"/>
                  <a:gd name="connsiteX5" fmla="*/ 2127901 w 5436524"/>
                  <a:gd name="connsiteY5" fmla="*/ 2586893 h 3190388"/>
                  <a:gd name="connsiteX6" fmla="*/ 2396315 w 5436524"/>
                  <a:gd name="connsiteY6" fmla="*/ 73 h 3190388"/>
                  <a:gd name="connsiteX7" fmla="*/ 2828748 w 5436524"/>
                  <a:gd name="connsiteY7" fmla="*/ 2672574 h 3190388"/>
                  <a:gd name="connsiteX8" fmla="*/ 5436524 w 5436524"/>
                  <a:gd name="connsiteY8" fmla="*/ 3183852 h 3190388"/>
                  <a:gd name="connsiteX0" fmla="*/ 0 w 5436524"/>
                  <a:gd name="connsiteY0" fmla="*/ 3185725 h 3191761"/>
                  <a:gd name="connsiteX1" fmla="*/ 766916 w 5436524"/>
                  <a:gd name="connsiteY1" fmla="*/ 2979247 h 3191761"/>
                  <a:gd name="connsiteX2" fmla="*/ 1091380 w 5436524"/>
                  <a:gd name="connsiteY2" fmla="*/ 1976357 h 3191761"/>
                  <a:gd name="connsiteX3" fmla="*/ 1415845 w 5436524"/>
                  <a:gd name="connsiteY3" fmla="*/ 3008744 h 3191761"/>
                  <a:gd name="connsiteX4" fmla="*/ 1827609 w 5436524"/>
                  <a:gd name="connsiteY4" fmla="*/ 3097234 h 3191761"/>
                  <a:gd name="connsiteX5" fmla="*/ 2127901 w 5436524"/>
                  <a:gd name="connsiteY5" fmla="*/ 2586893 h 3191761"/>
                  <a:gd name="connsiteX6" fmla="*/ 2396315 w 5436524"/>
                  <a:gd name="connsiteY6" fmla="*/ 73 h 3191761"/>
                  <a:gd name="connsiteX7" fmla="*/ 2828748 w 5436524"/>
                  <a:gd name="connsiteY7" fmla="*/ 2672574 h 3191761"/>
                  <a:gd name="connsiteX8" fmla="*/ 3646151 w 5436524"/>
                  <a:gd name="connsiteY8" fmla="*/ 3148330 h 3191761"/>
                  <a:gd name="connsiteX9" fmla="*/ 5436524 w 5436524"/>
                  <a:gd name="connsiteY9" fmla="*/ 3183852 h 3191761"/>
                  <a:gd name="connsiteX0" fmla="*/ 0 w 5436524"/>
                  <a:gd name="connsiteY0" fmla="*/ 3185725 h 3185725"/>
                  <a:gd name="connsiteX1" fmla="*/ 766916 w 5436524"/>
                  <a:gd name="connsiteY1" fmla="*/ 2979247 h 3185725"/>
                  <a:gd name="connsiteX2" fmla="*/ 1091380 w 5436524"/>
                  <a:gd name="connsiteY2" fmla="*/ 1976357 h 3185725"/>
                  <a:gd name="connsiteX3" fmla="*/ 1415845 w 5436524"/>
                  <a:gd name="connsiteY3" fmla="*/ 3008744 h 3185725"/>
                  <a:gd name="connsiteX4" fmla="*/ 1827609 w 5436524"/>
                  <a:gd name="connsiteY4" fmla="*/ 3097234 h 3185725"/>
                  <a:gd name="connsiteX5" fmla="*/ 2127901 w 5436524"/>
                  <a:gd name="connsiteY5" fmla="*/ 2586893 h 3185725"/>
                  <a:gd name="connsiteX6" fmla="*/ 2396315 w 5436524"/>
                  <a:gd name="connsiteY6" fmla="*/ 73 h 3185725"/>
                  <a:gd name="connsiteX7" fmla="*/ 2828748 w 5436524"/>
                  <a:gd name="connsiteY7" fmla="*/ 2672574 h 3185725"/>
                  <a:gd name="connsiteX8" fmla="*/ 3646151 w 5436524"/>
                  <a:gd name="connsiteY8" fmla="*/ 3148330 h 3185725"/>
                  <a:gd name="connsiteX9" fmla="*/ 5436524 w 5436524"/>
                  <a:gd name="connsiteY9" fmla="*/ 3183852 h 3185725"/>
                  <a:gd name="connsiteX0" fmla="*/ 0 w 5436524"/>
                  <a:gd name="connsiteY0" fmla="*/ 3185725 h 3185725"/>
                  <a:gd name="connsiteX1" fmla="*/ 766916 w 5436524"/>
                  <a:gd name="connsiteY1" fmla="*/ 2979247 h 3185725"/>
                  <a:gd name="connsiteX2" fmla="*/ 1091380 w 5436524"/>
                  <a:gd name="connsiteY2" fmla="*/ 1976357 h 3185725"/>
                  <a:gd name="connsiteX3" fmla="*/ 1415845 w 5436524"/>
                  <a:gd name="connsiteY3" fmla="*/ 3008744 h 3185725"/>
                  <a:gd name="connsiteX4" fmla="*/ 1827609 w 5436524"/>
                  <a:gd name="connsiteY4" fmla="*/ 3097234 h 3185725"/>
                  <a:gd name="connsiteX5" fmla="*/ 2127901 w 5436524"/>
                  <a:gd name="connsiteY5" fmla="*/ 2586893 h 3185725"/>
                  <a:gd name="connsiteX6" fmla="*/ 2396315 w 5436524"/>
                  <a:gd name="connsiteY6" fmla="*/ 73 h 3185725"/>
                  <a:gd name="connsiteX7" fmla="*/ 2828748 w 5436524"/>
                  <a:gd name="connsiteY7" fmla="*/ 2672574 h 3185725"/>
                  <a:gd name="connsiteX8" fmla="*/ 3646151 w 5436524"/>
                  <a:gd name="connsiteY8" fmla="*/ 3148330 h 3185725"/>
                  <a:gd name="connsiteX9" fmla="*/ 5436524 w 5436524"/>
                  <a:gd name="connsiteY9" fmla="*/ 3183852 h 3185725"/>
                  <a:gd name="connsiteX0" fmla="*/ 0 w 5436524"/>
                  <a:gd name="connsiteY0" fmla="*/ 3185725 h 3185725"/>
                  <a:gd name="connsiteX1" fmla="*/ 766916 w 5436524"/>
                  <a:gd name="connsiteY1" fmla="*/ 2979247 h 3185725"/>
                  <a:gd name="connsiteX2" fmla="*/ 1091380 w 5436524"/>
                  <a:gd name="connsiteY2" fmla="*/ 1976357 h 3185725"/>
                  <a:gd name="connsiteX3" fmla="*/ 1415845 w 5436524"/>
                  <a:gd name="connsiteY3" fmla="*/ 3008744 h 3185725"/>
                  <a:gd name="connsiteX4" fmla="*/ 1827609 w 5436524"/>
                  <a:gd name="connsiteY4" fmla="*/ 3097234 h 3185725"/>
                  <a:gd name="connsiteX5" fmla="*/ 2127901 w 5436524"/>
                  <a:gd name="connsiteY5" fmla="*/ 2586893 h 3185725"/>
                  <a:gd name="connsiteX6" fmla="*/ 2396315 w 5436524"/>
                  <a:gd name="connsiteY6" fmla="*/ 73 h 3185725"/>
                  <a:gd name="connsiteX7" fmla="*/ 2828748 w 5436524"/>
                  <a:gd name="connsiteY7" fmla="*/ 2672574 h 3185725"/>
                  <a:gd name="connsiteX8" fmla="*/ 3646151 w 5436524"/>
                  <a:gd name="connsiteY8" fmla="*/ 3148330 h 3185725"/>
                  <a:gd name="connsiteX9" fmla="*/ 5436524 w 5436524"/>
                  <a:gd name="connsiteY9" fmla="*/ 3183852 h 3185725"/>
                  <a:gd name="connsiteX0" fmla="*/ 0 w 5436524"/>
                  <a:gd name="connsiteY0" fmla="*/ 3185725 h 3185725"/>
                  <a:gd name="connsiteX1" fmla="*/ 766916 w 5436524"/>
                  <a:gd name="connsiteY1" fmla="*/ 2979247 h 3185725"/>
                  <a:gd name="connsiteX2" fmla="*/ 1091380 w 5436524"/>
                  <a:gd name="connsiteY2" fmla="*/ 1976357 h 3185725"/>
                  <a:gd name="connsiteX3" fmla="*/ 1415845 w 5436524"/>
                  <a:gd name="connsiteY3" fmla="*/ 3008744 h 3185725"/>
                  <a:gd name="connsiteX4" fmla="*/ 1827609 w 5436524"/>
                  <a:gd name="connsiteY4" fmla="*/ 3097234 h 3185725"/>
                  <a:gd name="connsiteX5" fmla="*/ 2127901 w 5436524"/>
                  <a:gd name="connsiteY5" fmla="*/ 2586893 h 3185725"/>
                  <a:gd name="connsiteX6" fmla="*/ 2396315 w 5436524"/>
                  <a:gd name="connsiteY6" fmla="*/ 73 h 3185725"/>
                  <a:gd name="connsiteX7" fmla="*/ 2828748 w 5436524"/>
                  <a:gd name="connsiteY7" fmla="*/ 2672574 h 3185725"/>
                  <a:gd name="connsiteX8" fmla="*/ 3646151 w 5436524"/>
                  <a:gd name="connsiteY8" fmla="*/ 3148330 h 3185725"/>
                  <a:gd name="connsiteX9" fmla="*/ 5436524 w 5436524"/>
                  <a:gd name="connsiteY9" fmla="*/ 3183852 h 3185725"/>
                  <a:gd name="connsiteX0" fmla="*/ 0 w 5436524"/>
                  <a:gd name="connsiteY0" fmla="*/ 3185725 h 3192916"/>
                  <a:gd name="connsiteX1" fmla="*/ 350345 w 5436524"/>
                  <a:gd name="connsiteY1" fmla="*/ 3177358 h 3192916"/>
                  <a:gd name="connsiteX2" fmla="*/ 766916 w 5436524"/>
                  <a:gd name="connsiteY2" fmla="*/ 2979247 h 3192916"/>
                  <a:gd name="connsiteX3" fmla="*/ 1091380 w 5436524"/>
                  <a:gd name="connsiteY3" fmla="*/ 1976357 h 3192916"/>
                  <a:gd name="connsiteX4" fmla="*/ 1415845 w 5436524"/>
                  <a:gd name="connsiteY4" fmla="*/ 3008744 h 3192916"/>
                  <a:gd name="connsiteX5" fmla="*/ 1827609 w 5436524"/>
                  <a:gd name="connsiteY5" fmla="*/ 3097234 h 3192916"/>
                  <a:gd name="connsiteX6" fmla="*/ 2127901 w 5436524"/>
                  <a:gd name="connsiteY6" fmla="*/ 2586893 h 3192916"/>
                  <a:gd name="connsiteX7" fmla="*/ 2396315 w 5436524"/>
                  <a:gd name="connsiteY7" fmla="*/ 73 h 3192916"/>
                  <a:gd name="connsiteX8" fmla="*/ 2828748 w 5436524"/>
                  <a:gd name="connsiteY8" fmla="*/ 2672574 h 3192916"/>
                  <a:gd name="connsiteX9" fmla="*/ 3646151 w 5436524"/>
                  <a:gd name="connsiteY9" fmla="*/ 3148330 h 3192916"/>
                  <a:gd name="connsiteX10" fmla="*/ 5436524 w 5436524"/>
                  <a:gd name="connsiteY10" fmla="*/ 3183852 h 3192916"/>
                  <a:gd name="connsiteX0" fmla="*/ 0 w 6322132"/>
                  <a:gd name="connsiteY0" fmla="*/ 3200240 h 3200240"/>
                  <a:gd name="connsiteX1" fmla="*/ 1235953 w 6322132"/>
                  <a:gd name="connsiteY1" fmla="*/ 3177358 h 3200240"/>
                  <a:gd name="connsiteX2" fmla="*/ 1652524 w 6322132"/>
                  <a:gd name="connsiteY2" fmla="*/ 2979247 h 3200240"/>
                  <a:gd name="connsiteX3" fmla="*/ 1976988 w 6322132"/>
                  <a:gd name="connsiteY3" fmla="*/ 1976357 h 3200240"/>
                  <a:gd name="connsiteX4" fmla="*/ 2301453 w 6322132"/>
                  <a:gd name="connsiteY4" fmla="*/ 3008744 h 3200240"/>
                  <a:gd name="connsiteX5" fmla="*/ 2713217 w 6322132"/>
                  <a:gd name="connsiteY5" fmla="*/ 3097234 h 3200240"/>
                  <a:gd name="connsiteX6" fmla="*/ 3013509 w 6322132"/>
                  <a:gd name="connsiteY6" fmla="*/ 2586893 h 3200240"/>
                  <a:gd name="connsiteX7" fmla="*/ 3281923 w 6322132"/>
                  <a:gd name="connsiteY7" fmla="*/ 73 h 3200240"/>
                  <a:gd name="connsiteX8" fmla="*/ 3714356 w 6322132"/>
                  <a:gd name="connsiteY8" fmla="*/ 2672574 h 3200240"/>
                  <a:gd name="connsiteX9" fmla="*/ 4531759 w 6322132"/>
                  <a:gd name="connsiteY9" fmla="*/ 3148330 h 3200240"/>
                  <a:gd name="connsiteX10" fmla="*/ 6322132 w 6322132"/>
                  <a:gd name="connsiteY10" fmla="*/ 3183852 h 3200240"/>
                  <a:gd name="connsiteX0" fmla="*/ 0 w 6322132"/>
                  <a:gd name="connsiteY0" fmla="*/ 3200240 h 3200240"/>
                  <a:gd name="connsiteX1" fmla="*/ 1235953 w 6322132"/>
                  <a:gd name="connsiteY1" fmla="*/ 3177358 h 3200240"/>
                  <a:gd name="connsiteX2" fmla="*/ 1652524 w 6322132"/>
                  <a:gd name="connsiteY2" fmla="*/ 2979247 h 3200240"/>
                  <a:gd name="connsiteX3" fmla="*/ 1965778 w 6322132"/>
                  <a:gd name="connsiteY3" fmla="*/ 2281157 h 3200240"/>
                  <a:gd name="connsiteX4" fmla="*/ 2301453 w 6322132"/>
                  <a:gd name="connsiteY4" fmla="*/ 3008744 h 3200240"/>
                  <a:gd name="connsiteX5" fmla="*/ 2713217 w 6322132"/>
                  <a:gd name="connsiteY5" fmla="*/ 3097234 h 3200240"/>
                  <a:gd name="connsiteX6" fmla="*/ 3013509 w 6322132"/>
                  <a:gd name="connsiteY6" fmla="*/ 2586893 h 3200240"/>
                  <a:gd name="connsiteX7" fmla="*/ 3281923 w 6322132"/>
                  <a:gd name="connsiteY7" fmla="*/ 73 h 3200240"/>
                  <a:gd name="connsiteX8" fmla="*/ 3714356 w 6322132"/>
                  <a:gd name="connsiteY8" fmla="*/ 2672574 h 3200240"/>
                  <a:gd name="connsiteX9" fmla="*/ 4531759 w 6322132"/>
                  <a:gd name="connsiteY9" fmla="*/ 3148330 h 3200240"/>
                  <a:gd name="connsiteX10" fmla="*/ 6322132 w 6322132"/>
                  <a:gd name="connsiteY10" fmla="*/ 3183852 h 3200240"/>
                  <a:gd name="connsiteX0" fmla="*/ 0 w 6322132"/>
                  <a:gd name="connsiteY0" fmla="*/ 3200240 h 3200240"/>
                  <a:gd name="connsiteX1" fmla="*/ 1235953 w 6322132"/>
                  <a:gd name="connsiteY1" fmla="*/ 3177358 h 3200240"/>
                  <a:gd name="connsiteX2" fmla="*/ 1652524 w 6322132"/>
                  <a:gd name="connsiteY2" fmla="*/ 2979247 h 3200240"/>
                  <a:gd name="connsiteX3" fmla="*/ 1965778 w 6322132"/>
                  <a:gd name="connsiteY3" fmla="*/ 2281157 h 3200240"/>
                  <a:gd name="connsiteX4" fmla="*/ 2222982 w 6322132"/>
                  <a:gd name="connsiteY4" fmla="*/ 3023259 h 3200240"/>
                  <a:gd name="connsiteX5" fmla="*/ 2713217 w 6322132"/>
                  <a:gd name="connsiteY5" fmla="*/ 3097234 h 3200240"/>
                  <a:gd name="connsiteX6" fmla="*/ 3013509 w 6322132"/>
                  <a:gd name="connsiteY6" fmla="*/ 2586893 h 3200240"/>
                  <a:gd name="connsiteX7" fmla="*/ 3281923 w 6322132"/>
                  <a:gd name="connsiteY7" fmla="*/ 73 h 3200240"/>
                  <a:gd name="connsiteX8" fmla="*/ 3714356 w 6322132"/>
                  <a:gd name="connsiteY8" fmla="*/ 2672574 h 3200240"/>
                  <a:gd name="connsiteX9" fmla="*/ 4531759 w 6322132"/>
                  <a:gd name="connsiteY9" fmla="*/ 3148330 h 3200240"/>
                  <a:gd name="connsiteX10" fmla="*/ 6322132 w 6322132"/>
                  <a:gd name="connsiteY10" fmla="*/ 3183852 h 3200240"/>
                  <a:gd name="connsiteX0" fmla="*/ 0 w 6322132"/>
                  <a:gd name="connsiteY0" fmla="*/ 3200240 h 3200240"/>
                  <a:gd name="connsiteX1" fmla="*/ 1235953 w 6322132"/>
                  <a:gd name="connsiteY1" fmla="*/ 3177358 h 3200240"/>
                  <a:gd name="connsiteX2" fmla="*/ 1742206 w 6322132"/>
                  <a:gd name="connsiteY2" fmla="*/ 2979247 h 3200240"/>
                  <a:gd name="connsiteX3" fmla="*/ 1965778 w 6322132"/>
                  <a:gd name="connsiteY3" fmla="*/ 2281157 h 3200240"/>
                  <a:gd name="connsiteX4" fmla="*/ 2222982 w 6322132"/>
                  <a:gd name="connsiteY4" fmla="*/ 3023259 h 3200240"/>
                  <a:gd name="connsiteX5" fmla="*/ 2713217 w 6322132"/>
                  <a:gd name="connsiteY5" fmla="*/ 3097234 h 3200240"/>
                  <a:gd name="connsiteX6" fmla="*/ 3013509 w 6322132"/>
                  <a:gd name="connsiteY6" fmla="*/ 2586893 h 3200240"/>
                  <a:gd name="connsiteX7" fmla="*/ 3281923 w 6322132"/>
                  <a:gd name="connsiteY7" fmla="*/ 73 h 3200240"/>
                  <a:gd name="connsiteX8" fmla="*/ 3714356 w 6322132"/>
                  <a:gd name="connsiteY8" fmla="*/ 2672574 h 3200240"/>
                  <a:gd name="connsiteX9" fmla="*/ 4531759 w 6322132"/>
                  <a:gd name="connsiteY9" fmla="*/ 3148330 h 3200240"/>
                  <a:gd name="connsiteX10" fmla="*/ 6322132 w 6322132"/>
                  <a:gd name="connsiteY10" fmla="*/ 3183852 h 3200240"/>
                  <a:gd name="connsiteX0" fmla="*/ 0 w 6322132"/>
                  <a:gd name="connsiteY0" fmla="*/ 3200267 h 3200267"/>
                  <a:gd name="connsiteX1" fmla="*/ 1235953 w 6322132"/>
                  <a:gd name="connsiteY1" fmla="*/ 3177385 h 3200267"/>
                  <a:gd name="connsiteX2" fmla="*/ 1742206 w 6322132"/>
                  <a:gd name="connsiteY2" fmla="*/ 2979274 h 3200267"/>
                  <a:gd name="connsiteX3" fmla="*/ 1965778 w 6322132"/>
                  <a:gd name="connsiteY3" fmla="*/ 2281184 h 3200267"/>
                  <a:gd name="connsiteX4" fmla="*/ 2222982 w 6322132"/>
                  <a:gd name="connsiteY4" fmla="*/ 3023286 h 3200267"/>
                  <a:gd name="connsiteX5" fmla="*/ 2713217 w 6322132"/>
                  <a:gd name="connsiteY5" fmla="*/ 3097261 h 3200267"/>
                  <a:gd name="connsiteX6" fmla="*/ 2979879 w 6322132"/>
                  <a:gd name="connsiteY6" fmla="*/ 2572406 h 3200267"/>
                  <a:gd name="connsiteX7" fmla="*/ 3281923 w 6322132"/>
                  <a:gd name="connsiteY7" fmla="*/ 100 h 3200267"/>
                  <a:gd name="connsiteX8" fmla="*/ 3714356 w 6322132"/>
                  <a:gd name="connsiteY8" fmla="*/ 2672601 h 3200267"/>
                  <a:gd name="connsiteX9" fmla="*/ 4531759 w 6322132"/>
                  <a:gd name="connsiteY9" fmla="*/ 3148357 h 3200267"/>
                  <a:gd name="connsiteX10" fmla="*/ 6322132 w 6322132"/>
                  <a:gd name="connsiteY10" fmla="*/ 3183879 h 3200267"/>
                  <a:gd name="connsiteX0" fmla="*/ 0 w 6322132"/>
                  <a:gd name="connsiteY0" fmla="*/ 3200267 h 3200267"/>
                  <a:gd name="connsiteX1" fmla="*/ 1235953 w 6322132"/>
                  <a:gd name="connsiteY1" fmla="*/ 3177385 h 3200267"/>
                  <a:gd name="connsiteX2" fmla="*/ 1742206 w 6322132"/>
                  <a:gd name="connsiteY2" fmla="*/ 2979274 h 3200267"/>
                  <a:gd name="connsiteX3" fmla="*/ 1965778 w 6322132"/>
                  <a:gd name="connsiteY3" fmla="*/ 2281184 h 3200267"/>
                  <a:gd name="connsiteX4" fmla="*/ 2222982 w 6322132"/>
                  <a:gd name="connsiteY4" fmla="*/ 3023286 h 3200267"/>
                  <a:gd name="connsiteX5" fmla="*/ 2690797 w 6322132"/>
                  <a:gd name="connsiteY5" fmla="*/ 3039204 h 3200267"/>
                  <a:gd name="connsiteX6" fmla="*/ 2979879 w 6322132"/>
                  <a:gd name="connsiteY6" fmla="*/ 2572406 h 3200267"/>
                  <a:gd name="connsiteX7" fmla="*/ 3281923 w 6322132"/>
                  <a:gd name="connsiteY7" fmla="*/ 100 h 3200267"/>
                  <a:gd name="connsiteX8" fmla="*/ 3714356 w 6322132"/>
                  <a:gd name="connsiteY8" fmla="*/ 2672601 h 3200267"/>
                  <a:gd name="connsiteX9" fmla="*/ 4531759 w 6322132"/>
                  <a:gd name="connsiteY9" fmla="*/ 3148357 h 3200267"/>
                  <a:gd name="connsiteX10" fmla="*/ 6322132 w 6322132"/>
                  <a:gd name="connsiteY10" fmla="*/ 3183879 h 3200267"/>
                  <a:gd name="connsiteX0" fmla="*/ 0 w 6322132"/>
                  <a:gd name="connsiteY0" fmla="*/ 3200267 h 3200267"/>
                  <a:gd name="connsiteX1" fmla="*/ 1235953 w 6322132"/>
                  <a:gd name="connsiteY1" fmla="*/ 3177385 h 3200267"/>
                  <a:gd name="connsiteX2" fmla="*/ 1742206 w 6322132"/>
                  <a:gd name="connsiteY2" fmla="*/ 2979274 h 3200267"/>
                  <a:gd name="connsiteX3" fmla="*/ 1965778 w 6322132"/>
                  <a:gd name="connsiteY3" fmla="*/ 2281184 h 3200267"/>
                  <a:gd name="connsiteX4" fmla="*/ 2222982 w 6322132"/>
                  <a:gd name="connsiteY4" fmla="*/ 3023286 h 3200267"/>
                  <a:gd name="connsiteX5" fmla="*/ 2690797 w 6322132"/>
                  <a:gd name="connsiteY5" fmla="*/ 3039204 h 3200267"/>
                  <a:gd name="connsiteX6" fmla="*/ 2979879 w 6322132"/>
                  <a:gd name="connsiteY6" fmla="*/ 2572406 h 3200267"/>
                  <a:gd name="connsiteX7" fmla="*/ 3281923 w 6322132"/>
                  <a:gd name="connsiteY7" fmla="*/ 100 h 3200267"/>
                  <a:gd name="connsiteX8" fmla="*/ 3714356 w 6322132"/>
                  <a:gd name="connsiteY8" fmla="*/ 2672601 h 3200267"/>
                  <a:gd name="connsiteX9" fmla="*/ 4531759 w 6322132"/>
                  <a:gd name="connsiteY9" fmla="*/ 3148357 h 3200267"/>
                  <a:gd name="connsiteX10" fmla="*/ 6322132 w 6322132"/>
                  <a:gd name="connsiteY10" fmla="*/ 3183879 h 3200267"/>
                  <a:gd name="connsiteX0" fmla="*/ 0 w 6322132"/>
                  <a:gd name="connsiteY0" fmla="*/ 3200334 h 3200334"/>
                  <a:gd name="connsiteX1" fmla="*/ 1235953 w 6322132"/>
                  <a:gd name="connsiteY1" fmla="*/ 3177452 h 3200334"/>
                  <a:gd name="connsiteX2" fmla="*/ 1742206 w 6322132"/>
                  <a:gd name="connsiteY2" fmla="*/ 2979341 h 3200334"/>
                  <a:gd name="connsiteX3" fmla="*/ 1965778 w 6322132"/>
                  <a:gd name="connsiteY3" fmla="*/ 2281251 h 3200334"/>
                  <a:gd name="connsiteX4" fmla="*/ 2222982 w 6322132"/>
                  <a:gd name="connsiteY4" fmla="*/ 3023353 h 3200334"/>
                  <a:gd name="connsiteX5" fmla="*/ 2690797 w 6322132"/>
                  <a:gd name="connsiteY5" fmla="*/ 3039271 h 3200334"/>
                  <a:gd name="connsiteX6" fmla="*/ 2935039 w 6322132"/>
                  <a:gd name="connsiteY6" fmla="*/ 2543445 h 3200334"/>
                  <a:gd name="connsiteX7" fmla="*/ 3281923 w 6322132"/>
                  <a:gd name="connsiteY7" fmla="*/ 167 h 3200334"/>
                  <a:gd name="connsiteX8" fmla="*/ 3714356 w 6322132"/>
                  <a:gd name="connsiteY8" fmla="*/ 2672668 h 3200334"/>
                  <a:gd name="connsiteX9" fmla="*/ 4531759 w 6322132"/>
                  <a:gd name="connsiteY9" fmla="*/ 3148424 h 3200334"/>
                  <a:gd name="connsiteX10" fmla="*/ 6322132 w 6322132"/>
                  <a:gd name="connsiteY10" fmla="*/ 3183946 h 3200334"/>
                  <a:gd name="connsiteX0" fmla="*/ 0 w 6322132"/>
                  <a:gd name="connsiteY0" fmla="*/ 3200334 h 3200334"/>
                  <a:gd name="connsiteX1" fmla="*/ 1235953 w 6322132"/>
                  <a:gd name="connsiteY1" fmla="*/ 3177452 h 3200334"/>
                  <a:gd name="connsiteX2" fmla="*/ 1742206 w 6322132"/>
                  <a:gd name="connsiteY2" fmla="*/ 2979341 h 3200334"/>
                  <a:gd name="connsiteX3" fmla="*/ 1965778 w 6322132"/>
                  <a:gd name="connsiteY3" fmla="*/ 2281251 h 3200334"/>
                  <a:gd name="connsiteX4" fmla="*/ 2222982 w 6322132"/>
                  <a:gd name="connsiteY4" fmla="*/ 3023353 h 3200334"/>
                  <a:gd name="connsiteX5" fmla="*/ 2690797 w 6322132"/>
                  <a:gd name="connsiteY5" fmla="*/ 3039271 h 3200334"/>
                  <a:gd name="connsiteX6" fmla="*/ 2935039 w 6322132"/>
                  <a:gd name="connsiteY6" fmla="*/ 2543445 h 3200334"/>
                  <a:gd name="connsiteX7" fmla="*/ 3281923 w 6322132"/>
                  <a:gd name="connsiteY7" fmla="*/ 167 h 3200334"/>
                  <a:gd name="connsiteX8" fmla="*/ 3714356 w 6322132"/>
                  <a:gd name="connsiteY8" fmla="*/ 2672668 h 3200334"/>
                  <a:gd name="connsiteX9" fmla="*/ 4531759 w 6322132"/>
                  <a:gd name="connsiteY9" fmla="*/ 3148424 h 3200334"/>
                  <a:gd name="connsiteX10" fmla="*/ 6322132 w 6322132"/>
                  <a:gd name="connsiteY10" fmla="*/ 3183946 h 3200334"/>
                  <a:gd name="connsiteX0" fmla="*/ 0 w 6322132"/>
                  <a:gd name="connsiteY0" fmla="*/ 3200334 h 3200334"/>
                  <a:gd name="connsiteX1" fmla="*/ 1235953 w 6322132"/>
                  <a:gd name="connsiteY1" fmla="*/ 3177452 h 3200334"/>
                  <a:gd name="connsiteX2" fmla="*/ 1742206 w 6322132"/>
                  <a:gd name="connsiteY2" fmla="*/ 2979341 h 3200334"/>
                  <a:gd name="connsiteX3" fmla="*/ 1965778 w 6322132"/>
                  <a:gd name="connsiteY3" fmla="*/ 2281251 h 3200334"/>
                  <a:gd name="connsiteX4" fmla="*/ 2222982 w 6322132"/>
                  <a:gd name="connsiteY4" fmla="*/ 3023353 h 3200334"/>
                  <a:gd name="connsiteX5" fmla="*/ 2690797 w 6322132"/>
                  <a:gd name="connsiteY5" fmla="*/ 3039271 h 3200334"/>
                  <a:gd name="connsiteX6" fmla="*/ 2935039 w 6322132"/>
                  <a:gd name="connsiteY6" fmla="*/ 2543445 h 3200334"/>
                  <a:gd name="connsiteX7" fmla="*/ 3281923 w 6322132"/>
                  <a:gd name="connsiteY7" fmla="*/ 167 h 3200334"/>
                  <a:gd name="connsiteX8" fmla="*/ 3714356 w 6322132"/>
                  <a:gd name="connsiteY8" fmla="*/ 2672668 h 3200334"/>
                  <a:gd name="connsiteX9" fmla="*/ 4531759 w 6322132"/>
                  <a:gd name="connsiteY9" fmla="*/ 3148424 h 3200334"/>
                  <a:gd name="connsiteX10" fmla="*/ 6322132 w 6322132"/>
                  <a:gd name="connsiteY10" fmla="*/ 3183946 h 3200334"/>
                  <a:gd name="connsiteX0" fmla="*/ 0 w 6322132"/>
                  <a:gd name="connsiteY0" fmla="*/ 3201150 h 3201150"/>
                  <a:gd name="connsiteX1" fmla="*/ 1235953 w 6322132"/>
                  <a:gd name="connsiteY1" fmla="*/ 3178268 h 3201150"/>
                  <a:gd name="connsiteX2" fmla="*/ 1742206 w 6322132"/>
                  <a:gd name="connsiteY2" fmla="*/ 2980157 h 3201150"/>
                  <a:gd name="connsiteX3" fmla="*/ 1965778 w 6322132"/>
                  <a:gd name="connsiteY3" fmla="*/ 2282067 h 3201150"/>
                  <a:gd name="connsiteX4" fmla="*/ 2222982 w 6322132"/>
                  <a:gd name="connsiteY4" fmla="*/ 3024169 h 3201150"/>
                  <a:gd name="connsiteX5" fmla="*/ 2690797 w 6322132"/>
                  <a:gd name="connsiteY5" fmla="*/ 3040087 h 3201150"/>
                  <a:gd name="connsiteX6" fmla="*/ 2946249 w 6322132"/>
                  <a:gd name="connsiteY6" fmla="*/ 2370089 h 3201150"/>
                  <a:gd name="connsiteX7" fmla="*/ 3281923 w 6322132"/>
                  <a:gd name="connsiteY7" fmla="*/ 983 h 3201150"/>
                  <a:gd name="connsiteX8" fmla="*/ 3714356 w 6322132"/>
                  <a:gd name="connsiteY8" fmla="*/ 2673484 h 3201150"/>
                  <a:gd name="connsiteX9" fmla="*/ 4531759 w 6322132"/>
                  <a:gd name="connsiteY9" fmla="*/ 3149240 h 3201150"/>
                  <a:gd name="connsiteX10" fmla="*/ 6322132 w 6322132"/>
                  <a:gd name="connsiteY10" fmla="*/ 3184762 h 3201150"/>
                  <a:gd name="connsiteX0" fmla="*/ 0 w 6322132"/>
                  <a:gd name="connsiteY0" fmla="*/ 3201474 h 3201474"/>
                  <a:gd name="connsiteX1" fmla="*/ 1235953 w 6322132"/>
                  <a:gd name="connsiteY1" fmla="*/ 3178592 h 3201474"/>
                  <a:gd name="connsiteX2" fmla="*/ 1742206 w 6322132"/>
                  <a:gd name="connsiteY2" fmla="*/ 2980481 h 3201474"/>
                  <a:gd name="connsiteX3" fmla="*/ 1965778 w 6322132"/>
                  <a:gd name="connsiteY3" fmla="*/ 2282391 h 3201474"/>
                  <a:gd name="connsiteX4" fmla="*/ 2222982 w 6322132"/>
                  <a:gd name="connsiteY4" fmla="*/ 3024493 h 3201474"/>
                  <a:gd name="connsiteX5" fmla="*/ 2690797 w 6322132"/>
                  <a:gd name="connsiteY5" fmla="*/ 3040411 h 3201474"/>
                  <a:gd name="connsiteX6" fmla="*/ 2912619 w 6322132"/>
                  <a:gd name="connsiteY6" fmla="*/ 2326871 h 3201474"/>
                  <a:gd name="connsiteX7" fmla="*/ 3281923 w 6322132"/>
                  <a:gd name="connsiteY7" fmla="*/ 1307 h 3201474"/>
                  <a:gd name="connsiteX8" fmla="*/ 3714356 w 6322132"/>
                  <a:gd name="connsiteY8" fmla="*/ 2673808 h 3201474"/>
                  <a:gd name="connsiteX9" fmla="*/ 4531759 w 6322132"/>
                  <a:gd name="connsiteY9" fmla="*/ 3149564 h 3201474"/>
                  <a:gd name="connsiteX10" fmla="*/ 6322132 w 6322132"/>
                  <a:gd name="connsiteY10" fmla="*/ 3185086 h 3201474"/>
                  <a:gd name="connsiteX0" fmla="*/ 0 w 6322132"/>
                  <a:gd name="connsiteY0" fmla="*/ 3265291 h 3265291"/>
                  <a:gd name="connsiteX1" fmla="*/ 1235953 w 6322132"/>
                  <a:gd name="connsiteY1" fmla="*/ 3242409 h 3265291"/>
                  <a:gd name="connsiteX2" fmla="*/ 1742206 w 6322132"/>
                  <a:gd name="connsiteY2" fmla="*/ 3044298 h 3265291"/>
                  <a:gd name="connsiteX3" fmla="*/ 1965778 w 6322132"/>
                  <a:gd name="connsiteY3" fmla="*/ 2346208 h 3265291"/>
                  <a:gd name="connsiteX4" fmla="*/ 2222982 w 6322132"/>
                  <a:gd name="connsiteY4" fmla="*/ 3088310 h 3265291"/>
                  <a:gd name="connsiteX5" fmla="*/ 2690797 w 6322132"/>
                  <a:gd name="connsiteY5" fmla="*/ 3104228 h 3265291"/>
                  <a:gd name="connsiteX6" fmla="*/ 2912619 w 6322132"/>
                  <a:gd name="connsiteY6" fmla="*/ 2390688 h 3265291"/>
                  <a:gd name="connsiteX7" fmla="*/ 3028232 w 6322132"/>
                  <a:gd name="connsiteY7" fmla="*/ 952028 h 3265291"/>
                  <a:gd name="connsiteX8" fmla="*/ 3281923 w 6322132"/>
                  <a:gd name="connsiteY8" fmla="*/ 65124 h 3265291"/>
                  <a:gd name="connsiteX9" fmla="*/ 3714356 w 6322132"/>
                  <a:gd name="connsiteY9" fmla="*/ 2737625 h 3265291"/>
                  <a:gd name="connsiteX10" fmla="*/ 4531759 w 6322132"/>
                  <a:gd name="connsiteY10" fmla="*/ 3213381 h 3265291"/>
                  <a:gd name="connsiteX11" fmla="*/ 6322132 w 6322132"/>
                  <a:gd name="connsiteY11" fmla="*/ 3248903 h 3265291"/>
                  <a:gd name="connsiteX0" fmla="*/ 0 w 6322132"/>
                  <a:gd name="connsiteY0" fmla="*/ 3213945 h 3213945"/>
                  <a:gd name="connsiteX1" fmla="*/ 1235953 w 6322132"/>
                  <a:gd name="connsiteY1" fmla="*/ 3191063 h 3213945"/>
                  <a:gd name="connsiteX2" fmla="*/ 1742206 w 6322132"/>
                  <a:gd name="connsiteY2" fmla="*/ 2992952 h 3213945"/>
                  <a:gd name="connsiteX3" fmla="*/ 1965778 w 6322132"/>
                  <a:gd name="connsiteY3" fmla="*/ 2294862 h 3213945"/>
                  <a:gd name="connsiteX4" fmla="*/ 2222982 w 6322132"/>
                  <a:gd name="connsiteY4" fmla="*/ 3036964 h 3213945"/>
                  <a:gd name="connsiteX5" fmla="*/ 2690797 w 6322132"/>
                  <a:gd name="connsiteY5" fmla="*/ 3052882 h 3213945"/>
                  <a:gd name="connsiteX6" fmla="*/ 2912619 w 6322132"/>
                  <a:gd name="connsiteY6" fmla="*/ 2339342 h 3213945"/>
                  <a:gd name="connsiteX7" fmla="*/ 3028232 w 6322132"/>
                  <a:gd name="connsiteY7" fmla="*/ 900682 h 3213945"/>
                  <a:gd name="connsiteX8" fmla="*/ 3281923 w 6322132"/>
                  <a:gd name="connsiteY8" fmla="*/ 13778 h 3213945"/>
                  <a:gd name="connsiteX9" fmla="*/ 3714356 w 6322132"/>
                  <a:gd name="connsiteY9" fmla="*/ 2686279 h 3213945"/>
                  <a:gd name="connsiteX10" fmla="*/ 4531759 w 6322132"/>
                  <a:gd name="connsiteY10" fmla="*/ 3162035 h 3213945"/>
                  <a:gd name="connsiteX11" fmla="*/ 6322132 w 6322132"/>
                  <a:gd name="connsiteY11" fmla="*/ 3197557 h 3213945"/>
                  <a:gd name="connsiteX0" fmla="*/ 0 w 6322132"/>
                  <a:gd name="connsiteY0" fmla="*/ 3214323 h 3214323"/>
                  <a:gd name="connsiteX1" fmla="*/ 1235953 w 6322132"/>
                  <a:gd name="connsiteY1" fmla="*/ 3191441 h 3214323"/>
                  <a:gd name="connsiteX2" fmla="*/ 1742206 w 6322132"/>
                  <a:gd name="connsiteY2" fmla="*/ 2993330 h 3214323"/>
                  <a:gd name="connsiteX3" fmla="*/ 1965778 w 6322132"/>
                  <a:gd name="connsiteY3" fmla="*/ 2295240 h 3214323"/>
                  <a:gd name="connsiteX4" fmla="*/ 2222982 w 6322132"/>
                  <a:gd name="connsiteY4" fmla="*/ 3037342 h 3214323"/>
                  <a:gd name="connsiteX5" fmla="*/ 2690797 w 6322132"/>
                  <a:gd name="connsiteY5" fmla="*/ 3053260 h 3214323"/>
                  <a:gd name="connsiteX6" fmla="*/ 2912619 w 6322132"/>
                  <a:gd name="connsiteY6" fmla="*/ 2339720 h 3214323"/>
                  <a:gd name="connsiteX7" fmla="*/ 3028232 w 6322132"/>
                  <a:gd name="connsiteY7" fmla="*/ 901060 h 3214323"/>
                  <a:gd name="connsiteX8" fmla="*/ 3281923 w 6322132"/>
                  <a:gd name="connsiteY8" fmla="*/ 14156 h 3214323"/>
                  <a:gd name="connsiteX9" fmla="*/ 3463629 w 6322132"/>
                  <a:gd name="connsiteY9" fmla="*/ 2712175 h 3214323"/>
                  <a:gd name="connsiteX10" fmla="*/ 3714356 w 6322132"/>
                  <a:gd name="connsiteY10" fmla="*/ 2686657 h 3214323"/>
                  <a:gd name="connsiteX11" fmla="*/ 4531759 w 6322132"/>
                  <a:gd name="connsiteY11" fmla="*/ 3162413 h 3214323"/>
                  <a:gd name="connsiteX12" fmla="*/ 6322132 w 6322132"/>
                  <a:gd name="connsiteY12" fmla="*/ 3197935 h 3214323"/>
                  <a:gd name="connsiteX0" fmla="*/ 0 w 6322132"/>
                  <a:gd name="connsiteY0" fmla="*/ 3214323 h 3214323"/>
                  <a:gd name="connsiteX1" fmla="*/ 1235953 w 6322132"/>
                  <a:gd name="connsiteY1" fmla="*/ 3191441 h 3214323"/>
                  <a:gd name="connsiteX2" fmla="*/ 1742206 w 6322132"/>
                  <a:gd name="connsiteY2" fmla="*/ 2993330 h 3214323"/>
                  <a:gd name="connsiteX3" fmla="*/ 1965778 w 6322132"/>
                  <a:gd name="connsiteY3" fmla="*/ 2295240 h 3214323"/>
                  <a:gd name="connsiteX4" fmla="*/ 2222982 w 6322132"/>
                  <a:gd name="connsiteY4" fmla="*/ 3037342 h 3214323"/>
                  <a:gd name="connsiteX5" fmla="*/ 2690797 w 6322132"/>
                  <a:gd name="connsiteY5" fmla="*/ 3053260 h 3214323"/>
                  <a:gd name="connsiteX6" fmla="*/ 2912619 w 6322132"/>
                  <a:gd name="connsiteY6" fmla="*/ 2339720 h 3214323"/>
                  <a:gd name="connsiteX7" fmla="*/ 3028232 w 6322132"/>
                  <a:gd name="connsiteY7" fmla="*/ 901060 h 3214323"/>
                  <a:gd name="connsiteX8" fmla="*/ 3281923 w 6322132"/>
                  <a:gd name="connsiteY8" fmla="*/ 14156 h 3214323"/>
                  <a:gd name="connsiteX9" fmla="*/ 3463629 w 6322132"/>
                  <a:gd name="connsiteY9" fmla="*/ 2712175 h 3214323"/>
                  <a:gd name="connsiteX10" fmla="*/ 3640245 w 6322132"/>
                  <a:gd name="connsiteY10" fmla="*/ 1187397 h 3214323"/>
                  <a:gd name="connsiteX11" fmla="*/ 4531759 w 6322132"/>
                  <a:gd name="connsiteY11" fmla="*/ 3162413 h 3214323"/>
                  <a:gd name="connsiteX12" fmla="*/ 6322132 w 6322132"/>
                  <a:gd name="connsiteY12" fmla="*/ 3197935 h 3214323"/>
                  <a:gd name="connsiteX0" fmla="*/ 0 w 6322132"/>
                  <a:gd name="connsiteY0" fmla="*/ 3214323 h 3214323"/>
                  <a:gd name="connsiteX1" fmla="*/ 1235953 w 6322132"/>
                  <a:gd name="connsiteY1" fmla="*/ 3191441 h 3214323"/>
                  <a:gd name="connsiteX2" fmla="*/ 1742206 w 6322132"/>
                  <a:gd name="connsiteY2" fmla="*/ 2993330 h 3214323"/>
                  <a:gd name="connsiteX3" fmla="*/ 1965778 w 6322132"/>
                  <a:gd name="connsiteY3" fmla="*/ 2295240 h 3214323"/>
                  <a:gd name="connsiteX4" fmla="*/ 2222982 w 6322132"/>
                  <a:gd name="connsiteY4" fmla="*/ 3037342 h 3214323"/>
                  <a:gd name="connsiteX5" fmla="*/ 2690797 w 6322132"/>
                  <a:gd name="connsiteY5" fmla="*/ 3053260 h 3214323"/>
                  <a:gd name="connsiteX6" fmla="*/ 2912619 w 6322132"/>
                  <a:gd name="connsiteY6" fmla="*/ 2339720 h 3214323"/>
                  <a:gd name="connsiteX7" fmla="*/ 3028232 w 6322132"/>
                  <a:gd name="connsiteY7" fmla="*/ 901060 h 3214323"/>
                  <a:gd name="connsiteX8" fmla="*/ 3281923 w 6322132"/>
                  <a:gd name="connsiteY8" fmla="*/ 14156 h 3214323"/>
                  <a:gd name="connsiteX9" fmla="*/ 3463629 w 6322132"/>
                  <a:gd name="connsiteY9" fmla="*/ 2712175 h 3214323"/>
                  <a:gd name="connsiteX10" fmla="*/ 3640245 w 6322132"/>
                  <a:gd name="connsiteY10" fmla="*/ 1187397 h 3214323"/>
                  <a:gd name="connsiteX11" fmla="*/ 3806387 w 6322132"/>
                  <a:gd name="connsiteY11" fmla="*/ 2784142 h 3214323"/>
                  <a:gd name="connsiteX12" fmla="*/ 4531759 w 6322132"/>
                  <a:gd name="connsiteY12" fmla="*/ 3162413 h 3214323"/>
                  <a:gd name="connsiteX13" fmla="*/ 6322132 w 6322132"/>
                  <a:gd name="connsiteY13" fmla="*/ 3197935 h 3214323"/>
                  <a:gd name="connsiteX0" fmla="*/ 0 w 6322132"/>
                  <a:gd name="connsiteY0" fmla="*/ 3214323 h 3214323"/>
                  <a:gd name="connsiteX1" fmla="*/ 1235953 w 6322132"/>
                  <a:gd name="connsiteY1" fmla="*/ 3191441 h 3214323"/>
                  <a:gd name="connsiteX2" fmla="*/ 1742206 w 6322132"/>
                  <a:gd name="connsiteY2" fmla="*/ 2993330 h 3214323"/>
                  <a:gd name="connsiteX3" fmla="*/ 1965778 w 6322132"/>
                  <a:gd name="connsiteY3" fmla="*/ 2295240 h 3214323"/>
                  <a:gd name="connsiteX4" fmla="*/ 2222982 w 6322132"/>
                  <a:gd name="connsiteY4" fmla="*/ 3037342 h 3214323"/>
                  <a:gd name="connsiteX5" fmla="*/ 2690797 w 6322132"/>
                  <a:gd name="connsiteY5" fmla="*/ 3053260 h 3214323"/>
                  <a:gd name="connsiteX6" fmla="*/ 2912619 w 6322132"/>
                  <a:gd name="connsiteY6" fmla="*/ 2339720 h 3214323"/>
                  <a:gd name="connsiteX7" fmla="*/ 3028232 w 6322132"/>
                  <a:gd name="connsiteY7" fmla="*/ 901060 h 3214323"/>
                  <a:gd name="connsiteX8" fmla="*/ 3281923 w 6322132"/>
                  <a:gd name="connsiteY8" fmla="*/ 14156 h 3214323"/>
                  <a:gd name="connsiteX9" fmla="*/ 3463629 w 6322132"/>
                  <a:gd name="connsiteY9" fmla="*/ 2712175 h 3214323"/>
                  <a:gd name="connsiteX10" fmla="*/ 3640245 w 6322132"/>
                  <a:gd name="connsiteY10" fmla="*/ 1187397 h 3214323"/>
                  <a:gd name="connsiteX11" fmla="*/ 3806387 w 6322132"/>
                  <a:gd name="connsiteY11" fmla="*/ 2784142 h 3214323"/>
                  <a:gd name="connsiteX12" fmla="*/ 3871234 w 6322132"/>
                  <a:gd name="connsiteY12" fmla="*/ 1033006 h 3214323"/>
                  <a:gd name="connsiteX13" fmla="*/ 4531759 w 6322132"/>
                  <a:gd name="connsiteY13" fmla="*/ 3162413 h 3214323"/>
                  <a:gd name="connsiteX14" fmla="*/ 6322132 w 6322132"/>
                  <a:gd name="connsiteY14" fmla="*/ 3197935 h 3214323"/>
                  <a:gd name="connsiteX0" fmla="*/ 0 w 6322132"/>
                  <a:gd name="connsiteY0" fmla="*/ 3214323 h 3214323"/>
                  <a:gd name="connsiteX1" fmla="*/ 1235953 w 6322132"/>
                  <a:gd name="connsiteY1" fmla="*/ 3191441 h 3214323"/>
                  <a:gd name="connsiteX2" fmla="*/ 1742206 w 6322132"/>
                  <a:gd name="connsiteY2" fmla="*/ 2993330 h 3214323"/>
                  <a:gd name="connsiteX3" fmla="*/ 1965778 w 6322132"/>
                  <a:gd name="connsiteY3" fmla="*/ 2295240 h 3214323"/>
                  <a:gd name="connsiteX4" fmla="*/ 2222982 w 6322132"/>
                  <a:gd name="connsiteY4" fmla="*/ 3037342 h 3214323"/>
                  <a:gd name="connsiteX5" fmla="*/ 2690797 w 6322132"/>
                  <a:gd name="connsiteY5" fmla="*/ 3053260 h 3214323"/>
                  <a:gd name="connsiteX6" fmla="*/ 2912619 w 6322132"/>
                  <a:gd name="connsiteY6" fmla="*/ 2339720 h 3214323"/>
                  <a:gd name="connsiteX7" fmla="*/ 3028232 w 6322132"/>
                  <a:gd name="connsiteY7" fmla="*/ 901060 h 3214323"/>
                  <a:gd name="connsiteX8" fmla="*/ 3281923 w 6322132"/>
                  <a:gd name="connsiteY8" fmla="*/ 14156 h 3214323"/>
                  <a:gd name="connsiteX9" fmla="*/ 3463629 w 6322132"/>
                  <a:gd name="connsiteY9" fmla="*/ 2712175 h 3214323"/>
                  <a:gd name="connsiteX10" fmla="*/ 3640245 w 6322132"/>
                  <a:gd name="connsiteY10" fmla="*/ 1187397 h 3214323"/>
                  <a:gd name="connsiteX11" fmla="*/ 3806387 w 6322132"/>
                  <a:gd name="connsiteY11" fmla="*/ 2784142 h 3214323"/>
                  <a:gd name="connsiteX12" fmla="*/ 3871234 w 6322132"/>
                  <a:gd name="connsiteY12" fmla="*/ 1033006 h 3214323"/>
                  <a:gd name="connsiteX13" fmla="*/ 4065772 w 6322132"/>
                  <a:gd name="connsiteY13" fmla="*/ 2928071 h 3214323"/>
                  <a:gd name="connsiteX14" fmla="*/ 4531759 w 6322132"/>
                  <a:gd name="connsiteY14" fmla="*/ 3162413 h 3214323"/>
                  <a:gd name="connsiteX15" fmla="*/ 6322132 w 6322132"/>
                  <a:gd name="connsiteY15" fmla="*/ 3197935 h 3214323"/>
                  <a:gd name="connsiteX0" fmla="*/ 0 w 6322132"/>
                  <a:gd name="connsiteY0" fmla="*/ 3214323 h 3214323"/>
                  <a:gd name="connsiteX1" fmla="*/ 1235953 w 6322132"/>
                  <a:gd name="connsiteY1" fmla="*/ 3191441 h 3214323"/>
                  <a:gd name="connsiteX2" fmla="*/ 1742206 w 6322132"/>
                  <a:gd name="connsiteY2" fmla="*/ 2993330 h 3214323"/>
                  <a:gd name="connsiteX3" fmla="*/ 1965778 w 6322132"/>
                  <a:gd name="connsiteY3" fmla="*/ 2295240 h 3214323"/>
                  <a:gd name="connsiteX4" fmla="*/ 2222982 w 6322132"/>
                  <a:gd name="connsiteY4" fmla="*/ 3037342 h 3214323"/>
                  <a:gd name="connsiteX5" fmla="*/ 2690797 w 6322132"/>
                  <a:gd name="connsiteY5" fmla="*/ 3053260 h 3214323"/>
                  <a:gd name="connsiteX6" fmla="*/ 2912619 w 6322132"/>
                  <a:gd name="connsiteY6" fmla="*/ 2339720 h 3214323"/>
                  <a:gd name="connsiteX7" fmla="*/ 3028232 w 6322132"/>
                  <a:gd name="connsiteY7" fmla="*/ 901060 h 3214323"/>
                  <a:gd name="connsiteX8" fmla="*/ 3281923 w 6322132"/>
                  <a:gd name="connsiteY8" fmla="*/ 14156 h 3214323"/>
                  <a:gd name="connsiteX9" fmla="*/ 3463629 w 6322132"/>
                  <a:gd name="connsiteY9" fmla="*/ 2712175 h 3214323"/>
                  <a:gd name="connsiteX10" fmla="*/ 3640245 w 6322132"/>
                  <a:gd name="connsiteY10" fmla="*/ 1187397 h 3214323"/>
                  <a:gd name="connsiteX11" fmla="*/ 3806387 w 6322132"/>
                  <a:gd name="connsiteY11" fmla="*/ 2784142 h 3214323"/>
                  <a:gd name="connsiteX12" fmla="*/ 3871234 w 6322132"/>
                  <a:gd name="connsiteY12" fmla="*/ 1033006 h 3214323"/>
                  <a:gd name="connsiteX13" fmla="*/ 4065772 w 6322132"/>
                  <a:gd name="connsiteY13" fmla="*/ 2928071 h 3214323"/>
                  <a:gd name="connsiteX14" fmla="*/ 4186200 w 6322132"/>
                  <a:gd name="connsiteY14" fmla="*/ 1608723 h 3214323"/>
                  <a:gd name="connsiteX15" fmla="*/ 4531759 w 6322132"/>
                  <a:gd name="connsiteY15" fmla="*/ 3162413 h 3214323"/>
                  <a:gd name="connsiteX16" fmla="*/ 6322132 w 6322132"/>
                  <a:gd name="connsiteY16" fmla="*/ 3197935 h 3214323"/>
                  <a:gd name="connsiteX0" fmla="*/ 0 w 6322132"/>
                  <a:gd name="connsiteY0" fmla="*/ 3214323 h 3214323"/>
                  <a:gd name="connsiteX1" fmla="*/ 1235953 w 6322132"/>
                  <a:gd name="connsiteY1" fmla="*/ 3191441 h 3214323"/>
                  <a:gd name="connsiteX2" fmla="*/ 1742206 w 6322132"/>
                  <a:gd name="connsiteY2" fmla="*/ 2993330 h 3214323"/>
                  <a:gd name="connsiteX3" fmla="*/ 1965778 w 6322132"/>
                  <a:gd name="connsiteY3" fmla="*/ 2295240 h 3214323"/>
                  <a:gd name="connsiteX4" fmla="*/ 2222982 w 6322132"/>
                  <a:gd name="connsiteY4" fmla="*/ 3037342 h 3214323"/>
                  <a:gd name="connsiteX5" fmla="*/ 2690797 w 6322132"/>
                  <a:gd name="connsiteY5" fmla="*/ 3053260 h 3214323"/>
                  <a:gd name="connsiteX6" fmla="*/ 2912619 w 6322132"/>
                  <a:gd name="connsiteY6" fmla="*/ 2339720 h 3214323"/>
                  <a:gd name="connsiteX7" fmla="*/ 3028232 w 6322132"/>
                  <a:gd name="connsiteY7" fmla="*/ 901060 h 3214323"/>
                  <a:gd name="connsiteX8" fmla="*/ 3281923 w 6322132"/>
                  <a:gd name="connsiteY8" fmla="*/ 14156 h 3214323"/>
                  <a:gd name="connsiteX9" fmla="*/ 3463629 w 6322132"/>
                  <a:gd name="connsiteY9" fmla="*/ 2712175 h 3214323"/>
                  <a:gd name="connsiteX10" fmla="*/ 3640245 w 6322132"/>
                  <a:gd name="connsiteY10" fmla="*/ 1187397 h 3214323"/>
                  <a:gd name="connsiteX11" fmla="*/ 3806387 w 6322132"/>
                  <a:gd name="connsiteY11" fmla="*/ 2784142 h 3214323"/>
                  <a:gd name="connsiteX12" fmla="*/ 3871234 w 6322132"/>
                  <a:gd name="connsiteY12" fmla="*/ 1033006 h 3214323"/>
                  <a:gd name="connsiteX13" fmla="*/ 4065772 w 6322132"/>
                  <a:gd name="connsiteY13" fmla="*/ 2928071 h 3214323"/>
                  <a:gd name="connsiteX14" fmla="*/ 4186200 w 6322132"/>
                  <a:gd name="connsiteY14" fmla="*/ 1608723 h 3214323"/>
                  <a:gd name="connsiteX15" fmla="*/ 4466915 w 6322132"/>
                  <a:gd name="connsiteY15" fmla="*/ 3114436 h 3214323"/>
                  <a:gd name="connsiteX16" fmla="*/ 6322132 w 6322132"/>
                  <a:gd name="connsiteY16" fmla="*/ 3197935 h 3214323"/>
                  <a:gd name="connsiteX0" fmla="*/ 0 w 6322132"/>
                  <a:gd name="connsiteY0" fmla="*/ 3214323 h 3214323"/>
                  <a:gd name="connsiteX1" fmla="*/ 1235953 w 6322132"/>
                  <a:gd name="connsiteY1" fmla="*/ 3191441 h 3214323"/>
                  <a:gd name="connsiteX2" fmla="*/ 1742206 w 6322132"/>
                  <a:gd name="connsiteY2" fmla="*/ 2993330 h 3214323"/>
                  <a:gd name="connsiteX3" fmla="*/ 1965778 w 6322132"/>
                  <a:gd name="connsiteY3" fmla="*/ 2295240 h 3214323"/>
                  <a:gd name="connsiteX4" fmla="*/ 2222982 w 6322132"/>
                  <a:gd name="connsiteY4" fmla="*/ 3037342 h 3214323"/>
                  <a:gd name="connsiteX5" fmla="*/ 2690797 w 6322132"/>
                  <a:gd name="connsiteY5" fmla="*/ 3053260 h 3214323"/>
                  <a:gd name="connsiteX6" fmla="*/ 2912619 w 6322132"/>
                  <a:gd name="connsiteY6" fmla="*/ 2339720 h 3214323"/>
                  <a:gd name="connsiteX7" fmla="*/ 3028232 w 6322132"/>
                  <a:gd name="connsiteY7" fmla="*/ 901060 h 3214323"/>
                  <a:gd name="connsiteX8" fmla="*/ 3281923 w 6322132"/>
                  <a:gd name="connsiteY8" fmla="*/ 14156 h 3214323"/>
                  <a:gd name="connsiteX9" fmla="*/ 3463629 w 6322132"/>
                  <a:gd name="connsiteY9" fmla="*/ 2712175 h 3214323"/>
                  <a:gd name="connsiteX10" fmla="*/ 3640245 w 6322132"/>
                  <a:gd name="connsiteY10" fmla="*/ 1187397 h 3214323"/>
                  <a:gd name="connsiteX11" fmla="*/ 3806387 w 6322132"/>
                  <a:gd name="connsiteY11" fmla="*/ 2784142 h 3214323"/>
                  <a:gd name="connsiteX12" fmla="*/ 3871234 w 6322132"/>
                  <a:gd name="connsiteY12" fmla="*/ 1033006 h 3214323"/>
                  <a:gd name="connsiteX13" fmla="*/ 4065772 w 6322132"/>
                  <a:gd name="connsiteY13" fmla="*/ 2928071 h 3214323"/>
                  <a:gd name="connsiteX14" fmla="*/ 4186200 w 6322132"/>
                  <a:gd name="connsiteY14" fmla="*/ 1608723 h 3214323"/>
                  <a:gd name="connsiteX15" fmla="*/ 4466915 w 6322132"/>
                  <a:gd name="connsiteY15" fmla="*/ 3114436 h 3214323"/>
                  <a:gd name="connsiteX16" fmla="*/ 4704970 w 6322132"/>
                  <a:gd name="connsiteY16" fmla="*/ 1956551 h 3214323"/>
                  <a:gd name="connsiteX17" fmla="*/ 6322132 w 6322132"/>
                  <a:gd name="connsiteY17" fmla="*/ 3197935 h 3214323"/>
                  <a:gd name="connsiteX0" fmla="*/ 0 w 6322132"/>
                  <a:gd name="connsiteY0" fmla="*/ 3214323 h 3214323"/>
                  <a:gd name="connsiteX1" fmla="*/ 1235953 w 6322132"/>
                  <a:gd name="connsiteY1" fmla="*/ 3191441 h 3214323"/>
                  <a:gd name="connsiteX2" fmla="*/ 1742206 w 6322132"/>
                  <a:gd name="connsiteY2" fmla="*/ 2993330 h 3214323"/>
                  <a:gd name="connsiteX3" fmla="*/ 1965778 w 6322132"/>
                  <a:gd name="connsiteY3" fmla="*/ 2295240 h 3214323"/>
                  <a:gd name="connsiteX4" fmla="*/ 2222982 w 6322132"/>
                  <a:gd name="connsiteY4" fmla="*/ 3037342 h 3214323"/>
                  <a:gd name="connsiteX5" fmla="*/ 2690797 w 6322132"/>
                  <a:gd name="connsiteY5" fmla="*/ 3053260 h 3214323"/>
                  <a:gd name="connsiteX6" fmla="*/ 2912619 w 6322132"/>
                  <a:gd name="connsiteY6" fmla="*/ 2339720 h 3214323"/>
                  <a:gd name="connsiteX7" fmla="*/ 3028232 w 6322132"/>
                  <a:gd name="connsiteY7" fmla="*/ 901060 h 3214323"/>
                  <a:gd name="connsiteX8" fmla="*/ 3281923 w 6322132"/>
                  <a:gd name="connsiteY8" fmla="*/ 14156 h 3214323"/>
                  <a:gd name="connsiteX9" fmla="*/ 3463629 w 6322132"/>
                  <a:gd name="connsiteY9" fmla="*/ 2712175 h 3214323"/>
                  <a:gd name="connsiteX10" fmla="*/ 3640245 w 6322132"/>
                  <a:gd name="connsiteY10" fmla="*/ 1187397 h 3214323"/>
                  <a:gd name="connsiteX11" fmla="*/ 3806387 w 6322132"/>
                  <a:gd name="connsiteY11" fmla="*/ 2784142 h 3214323"/>
                  <a:gd name="connsiteX12" fmla="*/ 3871234 w 6322132"/>
                  <a:gd name="connsiteY12" fmla="*/ 1033006 h 3214323"/>
                  <a:gd name="connsiteX13" fmla="*/ 4065772 w 6322132"/>
                  <a:gd name="connsiteY13" fmla="*/ 2928071 h 3214323"/>
                  <a:gd name="connsiteX14" fmla="*/ 4186200 w 6322132"/>
                  <a:gd name="connsiteY14" fmla="*/ 1608723 h 3214323"/>
                  <a:gd name="connsiteX15" fmla="*/ 4466915 w 6322132"/>
                  <a:gd name="connsiteY15" fmla="*/ 3114436 h 3214323"/>
                  <a:gd name="connsiteX16" fmla="*/ 4704970 w 6322132"/>
                  <a:gd name="connsiteY16" fmla="*/ 1956551 h 3214323"/>
                  <a:gd name="connsiteX17" fmla="*/ 4936567 w 6322132"/>
                  <a:gd name="connsiteY17" fmla="*/ 3119977 h 3214323"/>
                  <a:gd name="connsiteX18" fmla="*/ 6322132 w 6322132"/>
                  <a:gd name="connsiteY18" fmla="*/ 3197935 h 3214323"/>
                  <a:gd name="connsiteX0" fmla="*/ 0 w 6322132"/>
                  <a:gd name="connsiteY0" fmla="*/ 3214323 h 3214323"/>
                  <a:gd name="connsiteX1" fmla="*/ 1235953 w 6322132"/>
                  <a:gd name="connsiteY1" fmla="*/ 3191441 h 3214323"/>
                  <a:gd name="connsiteX2" fmla="*/ 1742206 w 6322132"/>
                  <a:gd name="connsiteY2" fmla="*/ 2993330 h 3214323"/>
                  <a:gd name="connsiteX3" fmla="*/ 1965778 w 6322132"/>
                  <a:gd name="connsiteY3" fmla="*/ 2295240 h 3214323"/>
                  <a:gd name="connsiteX4" fmla="*/ 2222982 w 6322132"/>
                  <a:gd name="connsiteY4" fmla="*/ 3037342 h 3214323"/>
                  <a:gd name="connsiteX5" fmla="*/ 2690797 w 6322132"/>
                  <a:gd name="connsiteY5" fmla="*/ 3053260 h 3214323"/>
                  <a:gd name="connsiteX6" fmla="*/ 2912619 w 6322132"/>
                  <a:gd name="connsiteY6" fmla="*/ 2339720 h 3214323"/>
                  <a:gd name="connsiteX7" fmla="*/ 3028232 w 6322132"/>
                  <a:gd name="connsiteY7" fmla="*/ 901060 h 3214323"/>
                  <a:gd name="connsiteX8" fmla="*/ 3281923 w 6322132"/>
                  <a:gd name="connsiteY8" fmla="*/ 14156 h 3214323"/>
                  <a:gd name="connsiteX9" fmla="*/ 3463629 w 6322132"/>
                  <a:gd name="connsiteY9" fmla="*/ 2712175 h 3214323"/>
                  <a:gd name="connsiteX10" fmla="*/ 3640245 w 6322132"/>
                  <a:gd name="connsiteY10" fmla="*/ 1187397 h 3214323"/>
                  <a:gd name="connsiteX11" fmla="*/ 3806387 w 6322132"/>
                  <a:gd name="connsiteY11" fmla="*/ 2784142 h 3214323"/>
                  <a:gd name="connsiteX12" fmla="*/ 3871234 w 6322132"/>
                  <a:gd name="connsiteY12" fmla="*/ 1033006 h 3214323"/>
                  <a:gd name="connsiteX13" fmla="*/ 4065772 w 6322132"/>
                  <a:gd name="connsiteY13" fmla="*/ 2928071 h 3214323"/>
                  <a:gd name="connsiteX14" fmla="*/ 4186200 w 6322132"/>
                  <a:gd name="connsiteY14" fmla="*/ 1608723 h 3214323"/>
                  <a:gd name="connsiteX15" fmla="*/ 4466915 w 6322132"/>
                  <a:gd name="connsiteY15" fmla="*/ 3114436 h 3214323"/>
                  <a:gd name="connsiteX16" fmla="*/ 4603068 w 6322132"/>
                  <a:gd name="connsiteY16" fmla="*/ 1980541 h 3214323"/>
                  <a:gd name="connsiteX17" fmla="*/ 4936567 w 6322132"/>
                  <a:gd name="connsiteY17" fmla="*/ 3119977 h 3214323"/>
                  <a:gd name="connsiteX18" fmla="*/ 6322132 w 6322132"/>
                  <a:gd name="connsiteY18" fmla="*/ 3197935 h 3214323"/>
                  <a:gd name="connsiteX0" fmla="*/ 0 w 6322132"/>
                  <a:gd name="connsiteY0" fmla="*/ 3214323 h 3214323"/>
                  <a:gd name="connsiteX1" fmla="*/ 1235953 w 6322132"/>
                  <a:gd name="connsiteY1" fmla="*/ 3191441 h 3214323"/>
                  <a:gd name="connsiteX2" fmla="*/ 1742206 w 6322132"/>
                  <a:gd name="connsiteY2" fmla="*/ 2993330 h 3214323"/>
                  <a:gd name="connsiteX3" fmla="*/ 1965778 w 6322132"/>
                  <a:gd name="connsiteY3" fmla="*/ 2295240 h 3214323"/>
                  <a:gd name="connsiteX4" fmla="*/ 2222982 w 6322132"/>
                  <a:gd name="connsiteY4" fmla="*/ 3037342 h 3214323"/>
                  <a:gd name="connsiteX5" fmla="*/ 2690797 w 6322132"/>
                  <a:gd name="connsiteY5" fmla="*/ 3053260 h 3214323"/>
                  <a:gd name="connsiteX6" fmla="*/ 2912619 w 6322132"/>
                  <a:gd name="connsiteY6" fmla="*/ 2339720 h 3214323"/>
                  <a:gd name="connsiteX7" fmla="*/ 3028232 w 6322132"/>
                  <a:gd name="connsiteY7" fmla="*/ 901060 h 3214323"/>
                  <a:gd name="connsiteX8" fmla="*/ 3281923 w 6322132"/>
                  <a:gd name="connsiteY8" fmla="*/ 14156 h 3214323"/>
                  <a:gd name="connsiteX9" fmla="*/ 3463629 w 6322132"/>
                  <a:gd name="connsiteY9" fmla="*/ 2712175 h 3214323"/>
                  <a:gd name="connsiteX10" fmla="*/ 3640245 w 6322132"/>
                  <a:gd name="connsiteY10" fmla="*/ 1187397 h 3214323"/>
                  <a:gd name="connsiteX11" fmla="*/ 3806387 w 6322132"/>
                  <a:gd name="connsiteY11" fmla="*/ 2784142 h 3214323"/>
                  <a:gd name="connsiteX12" fmla="*/ 3871234 w 6322132"/>
                  <a:gd name="connsiteY12" fmla="*/ 1033006 h 3214323"/>
                  <a:gd name="connsiteX13" fmla="*/ 4065772 w 6322132"/>
                  <a:gd name="connsiteY13" fmla="*/ 2928071 h 3214323"/>
                  <a:gd name="connsiteX14" fmla="*/ 4251047 w 6322132"/>
                  <a:gd name="connsiteY14" fmla="*/ 1572739 h 3214323"/>
                  <a:gd name="connsiteX15" fmla="*/ 4466915 w 6322132"/>
                  <a:gd name="connsiteY15" fmla="*/ 3114436 h 3214323"/>
                  <a:gd name="connsiteX16" fmla="*/ 4603068 w 6322132"/>
                  <a:gd name="connsiteY16" fmla="*/ 1980541 h 3214323"/>
                  <a:gd name="connsiteX17" fmla="*/ 4936567 w 6322132"/>
                  <a:gd name="connsiteY17" fmla="*/ 3119977 h 3214323"/>
                  <a:gd name="connsiteX18" fmla="*/ 6322132 w 6322132"/>
                  <a:gd name="connsiteY18" fmla="*/ 3197935 h 3214323"/>
                  <a:gd name="connsiteX0" fmla="*/ 0 w 6322132"/>
                  <a:gd name="connsiteY0" fmla="*/ 3214323 h 3214323"/>
                  <a:gd name="connsiteX1" fmla="*/ 1235953 w 6322132"/>
                  <a:gd name="connsiteY1" fmla="*/ 3191441 h 3214323"/>
                  <a:gd name="connsiteX2" fmla="*/ 1742206 w 6322132"/>
                  <a:gd name="connsiteY2" fmla="*/ 2993330 h 3214323"/>
                  <a:gd name="connsiteX3" fmla="*/ 1965778 w 6322132"/>
                  <a:gd name="connsiteY3" fmla="*/ 2295240 h 3214323"/>
                  <a:gd name="connsiteX4" fmla="*/ 2222982 w 6322132"/>
                  <a:gd name="connsiteY4" fmla="*/ 3037342 h 3214323"/>
                  <a:gd name="connsiteX5" fmla="*/ 2681533 w 6322132"/>
                  <a:gd name="connsiteY5" fmla="*/ 1661943 h 3214323"/>
                  <a:gd name="connsiteX6" fmla="*/ 2912619 w 6322132"/>
                  <a:gd name="connsiteY6" fmla="*/ 2339720 h 3214323"/>
                  <a:gd name="connsiteX7" fmla="*/ 3028232 w 6322132"/>
                  <a:gd name="connsiteY7" fmla="*/ 901060 h 3214323"/>
                  <a:gd name="connsiteX8" fmla="*/ 3281923 w 6322132"/>
                  <a:gd name="connsiteY8" fmla="*/ 14156 h 3214323"/>
                  <a:gd name="connsiteX9" fmla="*/ 3463629 w 6322132"/>
                  <a:gd name="connsiteY9" fmla="*/ 2712175 h 3214323"/>
                  <a:gd name="connsiteX10" fmla="*/ 3640245 w 6322132"/>
                  <a:gd name="connsiteY10" fmla="*/ 1187397 h 3214323"/>
                  <a:gd name="connsiteX11" fmla="*/ 3806387 w 6322132"/>
                  <a:gd name="connsiteY11" fmla="*/ 2784142 h 3214323"/>
                  <a:gd name="connsiteX12" fmla="*/ 3871234 w 6322132"/>
                  <a:gd name="connsiteY12" fmla="*/ 1033006 h 3214323"/>
                  <a:gd name="connsiteX13" fmla="*/ 4065772 w 6322132"/>
                  <a:gd name="connsiteY13" fmla="*/ 2928071 h 3214323"/>
                  <a:gd name="connsiteX14" fmla="*/ 4251047 w 6322132"/>
                  <a:gd name="connsiteY14" fmla="*/ 1572739 h 3214323"/>
                  <a:gd name="connsiteX15" fmla="*/ 4466915 w 6322132"/>
                  <a:gd name="connsiteY15" fmla="*/ 3114436 h 3214323"/>
                  <a:gd name="connsiteX16" fmla="*/ 4603068 w 6322132"/>
                  <a:gd name="connsiteY16" fmla="*/ 1980541 h 3214323"/>
                  <a:gd name="connsiteX17" fmla="*/ 4936567 w 6322132"/>
                  <a:gd name="connsiteY17" fmla="*/ 3119977 h 3214323"/>
                  <a:gd name="connsiteX18" fmla="*/ 6322132 w 6322132"/>
                  <a:gd name="connsiteY18" fmla="*/ 3197935 h 3214323"/>
                  <a:gd name="connsiteX0" fmla="*/ 0 w 6322132"/>
                  <a:gd name="connsiteY0" fmla="*/ 3214323 h 3214323"/>
                  <a:gd name="connsiteX1" fmla="*/ 1235953 w 6322132"/>
                  <a:gd name="connsiteY1" fmla="*/ 3191441 h 3214323"/>
                  <a:gd name="connsiteX2" fmla="*/ 1742206 w 6322132"/>
                  <a:gd name="connsiteY2" fmla="*/ 2993330 h 3214323"/>
                  <a:gd name="connsiteX3" fmla="*/ 1965778 w 6322132"/>
                  <a:gd name="connsiteY3" fmla="*/ 2295240 h 3214323"/>
                  <a:gd name="connsiteX4" fmla="*/ 2222982 w 6322132"/>
                  <a:gd name="connsiteY4" fmla="*/ 3037342 h 3214323"/>
                  <a:gd name="connsiteX5" fmla="*/ 2527991 w 6322132"/>
                  <a:gd name="connsiteY5" fmla="*/ 2772149 h 3214323"/>
                  <a:gd name="connsiteX6" fmla="*/ 2681533 w 6322132"/>
                  <a:gd name="connsiteY6" fmla="*/ 1661943 h 3214323"/>
                  <a:gd name="connsiteX7" fmla="*/ 2912619 w 6322132"/>
                  <a:gd name="connsiteY7" fmla="*/ 2339720 h 3214323"/>
                  <a:gd name="connsiteX8" fmla="*/ 3028232 w 6322132"/>
                  <a:gd name="connsiteY8" fmla="*/ 901060 h 3214323"/>
                  <a:gd name="connsiteX9" fmla="*/ 3281923 w 6322132"/>
                  <a:gd name="connsiteY9" fmla="*/ 14156 h 3214323"/>
                  <a:gd name="connsiteX10" fmla="*/ 3463629 w 6322132"/>
                  <a:gd name="connsiteY10" fmla="*/ 2712175 h 3214323"/>
                  <a:gd name="connsiteX11" fmla="*/ 3640245 w 6322132"/>
                  <a:gd name="connsiteY11" fmla="*/ 1187397 h 3214323"/>
                  <a:gd name="connsiteX12" fmla="*/ 3806387 w 6322132"/>
                  <a:gd name="connsiteY12" fmla="*/ 2784142 h 3214323"/>
                  <a:gd name="connsiteX13" fmla="*/ 3871234 w 6322132"/>
                  <a:gd name="connsiteY13" fmla="*/ 1033006 h 3214323"/>
                  <a:gd name="connsiteX14" fmla="*/ 4065772 w 6322132"/>
                  <a:gd name="connsiteY14" fmla="*/ 2928071 h 3214323"/>
                  <a:gd name="connsiteX15" fmla="*/ 4251047 w 6322132"/>
                  <a:gd name="connsiteY15" fmla="*/ 1572739 h 3214323"/>
                  <a:gd name="connsiteX16" fmla="*/ 4466915 w 6322132"/>
                  <a:gd name="connsiteY16" fmla="*/ 3114436 h 3214323"/>
                  <a:gd name="connsiteX17" fmla="*/ 4603068 w 6322132"/>
                  <a:gd name="connsiteY17" fmla="*/ 1980541 h 3214323"/>
                  <a:gd name="connsiteX18" fmla="*/ 4936567 w 6322132"/>
                  <a:gd name="connsiteY18" fmla="*/ 3119977 h 3214323"/>
                  <a:gd name="connsiteX19" fmla="*/ 6322132 w 6322132"/>
                  <a:gd name="connsiteY19" fmla="*/ 3197935 h 3214323"/>
                  <a:gd name="connsiteX0" fmla="*/ 0 w 6322132"/>
                  <a:gd name="connsiteY0" fmla="*/ 3214323 h 3214323"/>
                  <a:gd name="connsiteX1" fmla="*/ 1235953 w 6322132"/>
                  <a:gd name="connsiteY1" fmla="*/ 3191441 h 3214323"/>
                  <a:gd name="connsiteX2" fmla="*/ 1742206 w 6322132"/>
                  <a:gd name="connsiteY2" fmla="*/ 2993330 h 3214323"/>
                  <a:gd name="connsiteX3" fmla="*/ 1965778 w 6322132"/>
                  <a:gd name="connsiteY3" fmla="*/ 2295240 h 3214323"/>
                  <a:gd name="connsiteX4" fmla="*/ 2222982 w 6322132"/>
                  <a:gd name="connsiteY4" fmla="*/ 3037342 h 3214323"/>
                  <a:gd name="connsiteX5" fmla="*/ 2527991 w 6322132"/>
                  <a:gd name="connsiteY5" fmla="*/ 2772149 h 3214323"/>
                  <a:gd name="connsiteX6" fmla="*/ 2681533 w 6322132"/>
                  <a:gd name="connsiteY6" fmla="*/ 1661943 h 3214323"/>
                  <a:gd name="connsiteX7" fmla="*/ 2912620 w 6322132"/>
                  <a:gd name="connsiteY7" fmla="*/ 2783502 h 3214323"/>
                  <a:gd name="connsiteX8" fmla="*/ 3028232 w 6322132"/>
                  <a:gd name="connsiteY8" fmla="*/ 901060 h 3214323"/>
                  <a:gd name="connsiteX9" fmla="*/ 3281923 w 6322132"/>
                  <a:gd name="connsiteY9" fmla="*/ 14156 h 3214323"/>
                  <a:gd name="connsiteX10" fmla="*/ 3463629 w 6322132"/>
                  <a:gd name="connsiteY10" fmla="*/ 2712175 h 3214323"/>
                  <a:gd name="connsiteX11" fmla="*/ 3640245 w 6322132"/>
                  <a:gd name="connsiteY11" fmla="*/ 1187397 h 3214323"/>
                  <a:gd name="connsiteX12" fmla="*/ 3806387 w 6322132"/>
                  <a:gd name="connsiteY12" fmla="*/ 2784142 h 3214323"/>
                  <a:gd name="connsiteX13" fmla="*/ 3871234 w 6322132"/>
                  <a:gd name="connsiteY13" fmla="*/ 1033006 h 3214323"/>
                  <a:gd name="connsiteX14" fmla="*/ 4065772 w 6322132"/>
                  <a:gd name="connsiteY14" fmla="*/ 2928071 h 3214323"/>
                  <a:gd name="connsiteX15" fmla="*/ 4251047 w 6322132"/>
                  <a:gd name="connsiteY15" fmla="*/ 1572739 h 3214323"/>
                  <a:gd name="connsiteX16" fmla="*/ 4466915 w 6322132"/>
                  <a:gd name="connsiteY16" fmla="*/ 3114436 h 3214323"/>
                  <a:gd name="connsiteX17" fmla="*/ 4603068 w 6322132"/>
                  <a:gd name="connsiteY17" fmla="*/ 1980541 h 3214323"/>
                  <a:gd name="connsiteX18" fmla="*/ 4936567 w 6322132"/>
                  <a:gd name="connsiteY18" fmla="*/ 3119977 h 3214323"/>
                  <a:gd name="connsiteX19" fmla="*/ 6322132 w 6322132"/>
                  <a:gd name="connsiteY19" fmla="*/ 3197935 h 3214323"/>
                  <a:gd name="connsiteX0" fmla="*/ 0 w 6322132"/>
                  <a:gd name="connsiteY0" fmla="*/ 3214323 h 3214323"/>
                  <a:gd name="connsiteX1" fmla="*/ 1235953 w 6322132"/>
                  <a:gd name="connsiteY1" fmla="*/ 3191441 h 3214323"/>
                  <a:gd name="connsiteX2" fmla="*/ 1742206 w 6322132"/>
                  <a:gd name="connsiteY2" fmla="*/ 2993330 h 3214323"/>
                  <a:gd name="connsiteX3" fmla="*/ 1965778 w 6322132"/>
                  <a:gd name="connsiteY3" fmla="*/ 2295240 h 3214323"/>
                  <a:gd name="connsiteX4" fmla="*/ 2222982 w 6322132"/>
                  <a:gd name="connsiteY4" fmla="*/ 3037342 h 3214323"/>
                  <a:gd name="connsiteX5" fmla="*/ 2463144 w 6322132"/>
                  <a:gd name="connsiteY5" fmla="*/ 2160454 h 3214323"/>
                  <a:gd name="connsiteX6" fmla="*/ 2681533 w 6322132"/>
                  <a:gd name="connsiteY6" fmla="*/ 1661943 h 3214323"/>
                  <a:gd name="connsiteX7" fmla="*/ 2912620 w 6322132"/>
                  <a:gd name="connsiteY7" fmla="*/ 2783502 h 3214323"/>
                  <a:gd name="connsiteX8" fmla="*/ 3028232 w 6322132"/>
                  <a:gd name="connsiteY8" fmla="*/ 901060 h 3214323"/>
                  <a:gd name="connsiteX9" fmla="*/ 3281923 w 6322132"/>
                  <a:gd name="connsiteY9" fmla="*/ 14156 h 3214323"/>
                  <a:gd name="connsiteX10" fmla="*/ 3463629 w 6322132"/>
                  <a:gd name="connsiteY10" fmla="*/ 2712175 h 3214323"/>
                  <a:gd name="connsiteX11" fmla="*/ 3640245 w 6322132"/>
                  <a:gd name="connsiteY11" fmla="*/ 1187397 h 3214323"/>
                  <a:gd name="connsiteX12" fmla="*/ 3806387 w 6322132"/>
                  <a:gd name="connsiteY12" fmla="*/ 2784142 h 3214323"/>
                  <a:gd name="connsiteX13" fmla="*/ 3871234 w 6322132"/>
                  <a:gd name="connsiteY13" fmla="*/ 1033006 h 3214323"/>
                  <a:gd name="connsiteX14" fmla="*/ 4065772 w 6322132"/>
                  <a:gd name="connsiteY14" fmla="*/ 2928071 h 3214323"/>
                  <a:gd name="connsiteX15" fmla="*/ 4251047 w 6322132"/>
                  <a:gd name="connsiteY15" fmla="*/ 1572739 h 3214323"/>
                  <a:gd name="connsiteX16" fmla="*/ 4466915 w 6322132"/>
                  <a:gd name="connsiteY16" fmla="*/ 3114436 h 3214323"/>
                  <a:gd name="connsiteX17" fmla="*/ 4603068 w 6322132"/>
                  <a:gd name="connsiteY17" fmla="*/ 1980541 h 3214323"/>
                  <a:gd name="connsiteX18" fmla="*/ 4936567 w 6322132"/>
                  <a:gd name="connsiteY18" fmla="*/ 3119977 h 3214323"/>
                  <a:gd name="connsiteX19" fmla="*/ 6322132 w 6322132"/>
                  <a:gd name="connsiteY19" fmla="*/ 3197935 h 3214323"/>
                  <a:gd name="connsiteX0" fmla="*/ 0 w 6322132"/>
                  <a:gd name="connsiteY0" fmla="*/ 3214323 h 3214323"/>
                  <a:gd name="connsiteX1" fmla="*/ 1235953 w 6322132"/>
                  <a:gd name="connsiteY1" fmla="*/ 3191441 h 3214323"/>
                  <a:gd name="connsiteX2" fmla="*/ 1742206 w 6322132"/>
                  <a:gd name="connsiteY2" fmla="*/ 2993330 h 3214323"/>
                  <a:gd name="connsiteX3" fmla="*/ 1965778 w 6322132"/>
                  <a:gd name="connsiteY3" fmla="*/ 2295240 h 3214323"/>
                  <a:gd name="connsiteX4" fmla="*/ 2222982 w 6322132"/>
                  <a:gd name="connsiteY4" fmla="*/ 3037342 h 3214323"/>
                  <a:gd name="connsiteX5" fmla="*/ 2463144 w 6322132"/>
                  <a:gd name="connsiteY5" fmla="*/ 2160454 h 3214323"/>
                  <a:gd name="connsiteX6" fmla="*/ 2681533 w 6322132"/>
                  <a:gd name="connsiteY6" fmla="*/ 1661943 h 3214323"/>
                  <a:gd name="connsiteX7" fmla="*/ 2912620 w 6322132"/>
                  <a:gd name="connsiteY7" fmla="*/ 2783502 h 3214323"/>
                  <a:gd name="connsiteX8" fmla="*/ 3028232 w 6322132"/>
                  <a:gd name="connsiteY8" fmla="*/ 901060 h 3214323"/>
                  <a:gd name="connsiteX9" fmla="*/ 3281923 w 6322132"/>
                  <a:gd name="connsiteY9" fmla="*/ 14156 h 3214323"/>
                  <a:gd name="connsiteX10" fmla="*/ 3463629 w 6322132"/>
                  <a:gd name="connsiteY10" fmla="*/ 2712175 h 3214323"/>
                  <a:gd name="connsiteX11" fmla="*/ 3640245 w 6322132"/>
                  <a:gd name="connsiteY11" fmla="*/ 1187397 h 3214323"/>
                  <a:gd name="connsiteX12" fmla="*/ 3806387 w 6322132"/>
                  <a:gd name="connsiteY12" fmla="*/ 2784142 h 3214323"/>
                  <a:gd name="connsiteX13" fmla="*/ 3871234 w 6322132"/>
                  <a:gd name="connsiteY13" fmla="*/ 1033006 h 3214323"/>
                  <a:gd name="connsiteX14" fmla="*/ 4065772 w 6322132"/>
                  <a:gd name="connsiteY14" fmla="*/ 2928071 h 3214323"/>
                  <a:gd name="connsiteX15" fmla="*/ 4251047 w 6322132"/>
                  <a:gd name="connsiteY15" fmla="*/ 1572739 h 3214323"/>
                  <a:gd name="connsiteX16" fmla="*/ 4466915 w 6322132"/>
                  <a:gd name="connsiteY16" fmla="*/ 3114436 h 3214323"/>
                  <a:gd name="connsiteX17" fmla="*/ 4603068 w 6322132"/>
                  <a:gd name="connsiteY17" fmla="*/ 1980541 h 3214323"/>
                  <a:gd name="connsiteX18" fmla="*/ 4936567 w 6322132"/>
                  <a:gd name="connsiteY18" fmla="*/ 3119977 h 3214323"/>
                  <a:gd name="connsiteX19" fmla="*/ 6322132 w 6322132"/>
                  <a:gd name="connsiteY19" fmla="*/ 3197935 h 3214323"/>
                  <a:gd name="connsiteX0" fmla="*/ 0 w 6322132"/>
                  <a:gd name="connsiteY0" fmla="*/ 3214323 h 3214323"/>
                  <a:gd name="connsiteX1" fmla="*/ 1235953 w 6322132"/>
                  <a:gd name="connsiteY1" fmla="*/ 3191441 h 3214323"/>
                  <a:gd name="connsiteX2" fmla="*/ 1779263 w 6322132"/>
                  <a:gd name="connsiteY2" fmla="*/ 3041306 h 3214323"/>
                  <a:gd name="connsiteX3" fmla="*/ 1965778 w 6322132"/>
                  <a:gd name="connsiteY3" fmla="*/ 2295240 h 3214323"/>
                  <a:gd name="connsiteX4" fmla="*/ 2222982 w 6322132"/>
                  <a:gd name="connsiteY4" fmla="*/ 3037342 h 3214323"/>
                  <a:gd name="connsiteX5" fmla="*/ 2463144 w 6322132"/>
                  <a:gd name="connsiteY5" fmla="*/ 2160454 h 3214323"/>
                  <a:gd name="connsiteX6" fmla="*/ 2681533 w 6322132"/>
                  <a:gd name="connsiteY6" fmla="*/ 1661943 h 3214323"/>
                  <a:gd name="connsiteX7" fmla="*/ 2912620 w 6322132"/>
                  <a:gd name="connsiteY7" fmla="*/ 2783502 h 3214323"/>
                  <a:gd name="connsiteX8" fmla="*/ 3028232 w 6322132"/>
                  <a:gd name="connsiteY8" fmla="*/ 901060 h 3214323"/>
                  <a:gd name="connsiteX9" fmla="*/ 3281923 w 6322132"/>
                  <a:gd name="connsiteY9" fmla="*/ 14156 h 3214323"/>
                  <a:gd name="connsiteX10" fmla="*/ 3463629 w 6322132"/>
                  <a:gd name="connsiteY10" fmla="*/ 2712175 h 3214323"/>
                  <a:gd name="connsiteX11" fmla="*/ 3640245 w 6322132"/>
                  <a:gd name="connsiteY11" fmla="*/ 1187397 h 3214323"/>
                  <a:gd name="connsiteX12" fmla="*/ 3806387 w 6322132"/>
                  <a:gd name="connsiteY12" fmla="*/ 2784142 h 3214323"/>
                  <a:gd name="connsiteX13" fmla="*/ 3871234 w 6322132"/>
                  <a:gd name="connsiteY13" fmla="*/ 1033006 h 3214323"/>
                  <a:gd name="connsiteX14" fmla="*/ 4065772 w 6322132"/>
                  <a:gd name="connsiteY14" fmla="*/ 2928071 h 3214323"/>
                  <a:gd name="connsiteX15" fmla="*/ 4251047 w 6322132"/>
                  <a:gd name="connsiteY15" fmla="*/ 1572739 h 3214323"/>
                  <a:gd name="connsiteX16" fmla="*/ 4466915 w 6322132"/>
                  <a:gd name="connsiteY16" fmla="*/ 3114436 h 3214323"/>
                  <a:gd name="connsiteX17" fmla="*/ 4603068 w 6322132"/>
                  <a:gd name="connsiteY17" fmla="*/ 1980541 h 3214323"/>
                  <a:gd name="connsiteX18" fmla="*/ 4936567 w 6322132"/>
                  <a:gd name="connsiteY18" fmla="*/ 3119977 h 3214323"/>
                  <a:gd name="connsiteX19" fmla="*/ 6322132 w 6322132"/>
                  <a:gd name="connsiteY19" fmla="*/ 3197935 h 3214323"/>
                  <a:gd name="connsiteX0" fmla="*/ 0 w 6322132"/>
                  <a:gd name="connsiteY0" fmla="*/ 3214323 h 3214323"/>
                  <a:gd name="connsiteX1" fmla="*/ 1235953 w 6322132"/>
                  <a:gd name="connsiteY1" fmla="*/ 3191441 h 3214323"/>
                  <a:gd name="connsiteX2" fmla="*/ 1779263 w 6322132"/>
                  <a:gd name="connsiteY2" fmla="*/ 3041306 h 3214323"/>
                  <a:gd name="connsiteX3" fmla="*/ 2021359 w 6322132"/>
                  <a:gd name="connsiteY3" fmla="*/ 2307234 h 3214323"/>
                  <a:gd name="connsiteX4" fmla="*/ 2222982 w 6322132"/>
                  <a:gd name="connsiteY4" fmla="*/ 3037342 h 3214323"/>
                  <a:gd name="connsiteX5" fmla="*/ 2463144 w 6322132"/>
                  <a:gd name="connsiteY5" fmla="*/ 2160454 h 3214323"/>
                  <a:gd name="connsiteX6" fmla="*/ 2681533 w 6322132"/>
                  <a:gd name="connsiteY6" fmla="*/ 1661943 h 3214323"/>
                  <a:gd name="connsiteX7" fmla="*/ 2912620 w 6322132"/>
                  <a:gd name="connsiteY7" fmla="*/ 2783502 h 3214323"/>
                  <a:gd name="connsiteX8" fmla="*/ 3028232 w 6322132"/>
                  <a:gd name="connsiteY8" fmla="*/ 901060 h 3214323"/>
                  <a:gd name="connsiteX9" fmla="*/ 3281923 w 6322132"/>
                  <a:gd name="connsiteY9" fmla="*/ 14156 h 3214323"/>
                  <a:gd name="connsiteX10" fmla="*/ 3463629 w 6322132"/>
                  <a:gd name="connsiteY10" fmla="*/ 2712175 h 3214323"/>
                  <a:gd name="connsiteX11" fmla="*/ 3640245 w 6322132"/>
                  <a:gd name="connsiteY11" fmla="*/ 1187397 h 3214323"/>
                  <a:gd name="connsiteX12" fmla="*/ 3806387 w 6322132"/>
                  <a:gd name="connsiteY12" fmla="*/ 2784142 h 3214323"/>
                  <a:gd name="connsiteX13" fmla="*/ 3871234 w 6322132"/>
                  <a:gd name="connsiteY13" fmla="*/ 1033006 h 3214323"/>
                  <a:gd name="connsiteX14" fmla="*/ 4065772 w 6322132"/>
                  <a:gd name="connsiteY14" fmla="*/ 2928071 h 3214323"/>
                  <a:gd name="connsiteX15" fmla="*/ 4251047 w 6322132"/>
                  <a:gd name="connsiteY15" fmla="*/ 1572739 h 3214323"/>
                  <a:gd name="connsiteX16" fmla="*/ 4466915 w 6322132"/>
                  <a:gd name="connsiteY16" fmla="*/ 3114436 h 3214323"/>
                  <a:gd name="connsiteX17" fmla="*/ 4603068 w 6322132"/>
                  <a:gd name="connsiteY17" fmla="*/ 1980541 h 3214323"/>
                  <a:gd name="connsiteX18" fmla="*/ 4936567 w 6322132"/>
                  <a:gd name="connsiteY18" fmla="*/ 3119977 h 3214323"/>
                  <a:gd name="connsiteX19" fmla="*/ 6322132 w 6322132"/>
                  <a:gd name="connsiteY19" fmla="*/ 3197935 h 3214323"/>
                  <a:gd name="connsiteX0" fmla="*/ 0 w 6322132"/>
                  <a:gd name="connsiteY0" fmla="*/ 3214323 h 3214323"/>
                  <a:gd name="connsiteX1" fmla="*/ 1208160 w 6322132"/>
                  <a:gd name="connsiteY1" fmla="*/ 2783638 h 3214323"/>
                  <a:gd name="connsiteX2" fmla="*/ 1779263 w 6322132"/>
                  <a:gd name="connsiteY2" fmla="*/ 3041306 h 3214323"/>
                  <a:gd name="connsiteX3" fmla="*/ 2021359 w 6322132"/>
                  <a:gd name="connsiteY3" fmla="*/ 2307234 h 3214323"/>
                  <a:gd name="connsiteX4" fmla="*/ 2222982 w 6322132"/>
                  <a:gd name="connsiteY4" fmla="*/ 3037342 h 3214323"/>
                  <a:gd name="connsiteX5" fmla="*/ 2463144 w 6322132"/>
                  <a:gd name="connsiteY5" fmla="*/ 2160454 h 3214323"/>
                  <a:gd name="connsiteX6" fmla="*/ 2681533 w 6322132"/>
                  <a:gd name="connsiteY6" fmla="*/ 1661943 h 3214323"/>
                  <a:gd name="connsiteX7" fmla="*/ 2912620 w 6322132"/>
                  <a:gd name="connsiteY7" fmla="*/ 2783502 h 3214323"/>
                  <a:gd name="connsiteX8" fmla="*/ 3028232 w 6322132"/>
                  <a:gd name="connsiteY8" fmla="*/ 901060 h 3214323"/>
                  <a:gd name="connsiteX9" fmla="*/ 3281923 w 6322132"/>
                  <a:gd name="connsiteY9" fmla="*/ 14156 h 3214323"/>
                  <a:gd name="connsiteX10" fmla="*/ 3463629 w 6322132"/>
                  <a:gd name="connsiteY10" fmla="*/ 2712175 h 3214323"/>
                  <a:gd name="connsiteX11" fmla="*/ 3640245 w 6322132"/>
                  <a:gd name="connsiteY11" fmla="*/ 1187397 h 3214323"/>
                  <a:gd name="connsiteX12" fmla="*/ 3806387 w 6322132"/>
                  <a:gd name="connsiteY12" fmla="*/ 2784142 h 3214323"/>
                  <a:gd name="connsiteX13" fmla="*/ 3871234 w 6322132"/>
                  <a:gd name="connsiteY13" fmla="*/ 1033006 h 3214323"/>
                  <a:gd name="connsiteX14" fmla="*/ 4065772 w 6322132"/>
                  <a:gd name="connsiteY14" fmla="*/ 2928071 h 3214323"/>
                  <a:gd name="connsiteX15" fmla="*/ 4251047 w 6322132"/>
                  <a:gd name="connsiteY15" fmla="*/ 1572739 h 3214323"/>
                  <a:gd name="connsiteX16" fmla="*/ 4466915 w 6322132"/>
                  <a:gd name="connsiteY16" fmla="*/ 3114436 h 3214323"/>
                  <a:gd name="connsiteX17" fmla="*/ 4603068 w 6322132"/>
                  <a:gd name="connsiteY17" fmla="*/ 1980541 h 3214323"/>
                  <a:gd name="connsiteX18" fmla="*/ 4936567 w 6322132"/>
                  <a:gd name="connsiteY18" fmla="*/ 3119977 h 3214323"/>
                  <a:gd name="connsiteX19" fmla="*/ 6322132 w 6322132"/>
                  <a:gd name="connsiteY19" fmla="*/ 3197935 h 3214323"/>
                  <a:gd name="connsiteX0" fmla="*/ 0 w 6322132"/>
                  <a:gd name="connsiteY0" fmla="*/ 3214323 h 3214323"/>
                  <a:gd name="connsiteX1" fmla="*/ 1208160 w 6322132"/>
                  <a:gd name="connsiteY1" fmla="*/ 2783638 h 3214323"/>
                  <a:gd name="connsiteX2" fmla="*/ 1397812 w 6322132"/>
                  <a:gd name="connsiteY2" fmla="*/ 3119977 h 3214323"/>
                  <a:gd name="connsiteX3" fmla="*/ 1779263 w 6322132"/>
                  <a:gd name="connsiteY3" fmla="*/ 3041306 h 3214323"/>
                  <a:gd name="connsiteX4" fmla="*/ 2021359 w 6322132"/>
                  <a:gd name="connsiteY4" fmla="*/ 2307234 h 3214323"/>
                  <a:gd name="connsiteX5" fmla="*/ 2222982 w 6322132"/>
                  <a:gd name="connsiteY5" fmla="*/ 3037342 h 3214323"/>
                  <a:gd name="connsiteX6" fmla="*/ 2463144 w 6322132"/>
                  <a:gd name="connsiteY6" fmla="*/ 2160454 h 3214323"/>
                  <a:gd name="connsiteX7" fmla="*/ 2681533 w 6322132"/>
                  <a:gd name="connsiteY7" fmla="*/ 1661943 h 3214323"/>
                  <a:gd name="connsiteX8" fmla="*/ 2912620 w 6322132"/>
                  <a:gd name="connsiteY8" fmla="*/ 2783502 h 3214323"/>
                  <a:gd name="connsiteX9" fmla="*/ 3028232 w 6322132"/>
                  <a:gd name="connsiteY9" fmla="*/ 901060 h 3214323"/>
                  <a:gd name="connsiteX10" fmla="*/ 3281923 w 6322132"/>
                  <a:gd name="connsiteY10" fmla="*/ 14156 h 3214323"/>
                  <a:gd name="connsiteX11" fmla="*/ 3463629 w 6322132"/>
                  <a:gd name="connsiteY11" fmla="*/ 2712175 h 3214323"/>
                  <a:gd name="connsiteX12" fmla="*/ 3640245 w 6322132"/>
                  <a:gd name="connsiteY12" fmla="*/ 1187397 h 3214323"/>
                  <a:gd name="connsiteX13" fmla="*/ 3806387 w 6322132"/>
                  <a:gd name="connsiteY13" fmla="*/ 2784142 h 3214323"/>
                  <a:gd name="connsiteX14" fmla="*/ 3871234 w 6322132"/>
                  <a:gd name="connsiteY14" fmla="*/ 1033006 h 3214323"/>
                  <a:gd name="connsiteX15" fmla="*/ 4065772 w 6322132"/>
                  <a:gd name="connsiteY15" fmla="*/ 2928071 h 3214323"/>
                  <a:gd name="connsiteX16" fmla="*/ 4251047 w 6322132"/>
                  <a:gd name="connsiteY16" fmla="*/ 1572739 h 3214323"/>
                  <a:gd name="connsiteX17" fmla="*/ 4466915 w 6322132"/>
                  <a:gd name="connsiteY17" fmla="*/ 3114436 h 3214323"/>
                  <a:gd name="connsiteX18" fmla="*/ 4603068 w 6322132"/>
                  <a:gd name="connsiteY18" fmla="*/ 1980541 h 3214323"/>
                  <a:gd name="connsiteX19" fmla="*/ 4936567 w 6322132"/>
                  <a:gd name="connsiteY19" fmla="*/ 3119977 h 3214323"/>
                  <a:gd name="connsiteX20" fmla="*/ 6322132 w 6322132"/>
                  <a:gd name="connsiteY20" fmla="*/ 3197935 h 3214323"/>
                  <a:gd name="connsiteX0" fmla="*/ 0 w 6322132"/>
                  <a:gd name="connsiteY0" fmla="*/ 3214323 h 3214323"/>
                  <a:gd name="connsiteX1" fmla="*/ 1017999 w 6322132"/>
                  <a:gd name="connsiteY1" fmla="*/ 3048015 h 3214323"/>
                  <a:gd name="connsiteX2" fmla="*/ 1208160 w 6322132"/>
                  <a:gd name="connsiteY2" fmla="*/ 2783638 h 3214323"/>
                  <a:gd name="connsiteX3" fmla="*/ 1397812 w 6322132"/>
                  <a:gd name="connsiteY3" fmla="*/ 3119977 h 3214323"/>
                  <a:gd name="connsiteX4" fmla="*/ 1779263 w 6322132"/>
                  <a:gd name="connsiteY4" fmla="*/ 3041306 h 3214323"/>
                  <a:gd name="connsiteX5" fmla="*/ 2021359 w 6322132"/>
                  <a:gd name="connsiteY5" fmla="*/ 2307234 h 3214323"/>
                  <a:gd name="connsiteX6" fmla="*/ 2222982 w 6322132"/>
                  <a:gd name="connsiteY6" fmla="*/ 3037342 h 3214323"/>
                  <a:gd name="connsiteX7" fmla="*/ 2463144 w 6322132"/>
                  <a:gd name="connsiteY7" fmla="*/ 2160454 h 3214323"/>
                  <a:gd name="connsiteX8" fmla="*/ 2681533 w 6322132"/>
                  <a:gd name="connsiteY8" fmla="*/ 1661943 h 3214323"/>
                  <a:gd name="connsiteX9" fmla="*/ 2912620 w 6322132"/>
                  <a:gd name="connsiteY9" fmla="*/ 2783502 h 3214323"/>
                  <a:gd name="connsiteX10" fmla="*/ 3028232 w 6322132"/>
                  <a:gd name="connsiteY10" fmla="*/ 901060 h 3214323"/>
                  <a:gd name="connsiteX11" fmla="*/ 3281923 w 6322132"/>
                  <a:gd name="connsiteY11" fmla="*/ 14156 h 3214323"/>
                  <a:gd name="connsiteX12" fmla="*/ 3463629 w 6322132"/>
                  <a:gd name="connsiteY12" fmla="*/ 2712175 h 3214323"/>
                  <a:gd name="connsiteX13" fmla="*/ 3640245 w 6322132"/>
                  <a:gd name="connsiteY13" fmla="*/ 1187397 h 3214323"/>
                  <a:gd name="connsiteX14" fmla="*/ 3806387 w 6322132"/>
                  <a:gd name="connsiteY14" fmla="*/ 2784142 h 3214323"/>
                  <a:gd name="connsiteX15" fmla="*/ 3871234 w 6322132"/>
                  <a:gd name="connsiteY15" fmla="*/ 1033006 h 3214323"/>
                  <a:gd name="connsiteX16" fmla="*/ 4065772 w 6322132"/>
                  <a:gd name="connsiteY16" fmla="*/ 2928071 h 3214323"/>
                  <a:gd name="connsiteX17" fmla="*/ 4251047 w 6322132"/>
                  <a:gd name="connsiteY17" fmla="*/ 1572739 h 3214323"/>
                  <a:gd name="connsiteX18" fmla="*/ 4466915 w 6322132"/>
                  <a:gd name="connsiteY18" fmla="*/ 3114436 h 3214323"/>
                  <a:gd name="connsiteX19" fmla="*/ 4603068 w 6322132"/>
                  <a:gd name="connsiteY19" fmla="*/ 1980541 h 3214323"/>
                  <a:gd name="connsiteX20" fmla="*/ 4936567 w 6322132"/>
                  <a:gd name="connsiteY20" fmla="*/ 3119977 h 3214323"/>
                  <a:gd name="connsiteX21" fmla="*/ 6322132 w 6322132"/>
                  <a:gd name="connsiteY21" fmla="*/ 3197935 h 3214323"/>
                  <a:gd name="connsiteX0" fmla="*/ 0 w 6322132"/>
                  <a:gd name="connsiteY0" fmla="*/ 3214323 h 3214323"/>
                  <a:gd name="connsiteX1" fmla="*/ 665975 w 6322132"/>
                  <a:gd name="connsiteY1" fmla="*/ 2856109 h 3214323"/>
                  <a:gd name="connsiteX2" fmla="*/ 1017999 w 6322132"/>
                  <a:gd name="connsiteY2" fmla="*/ 3048015 h 3214323"/>
                  <a:gd name="connsiteX3" fmla="*/ 1208160 w 6322132"/>
                  <a:gd name="connsiteY3" fmla="*/ 2783638 h 3214323"/>
                  <a:gd name="connsiteX4" fmla="*/ 1397812 w 6322132"/>
                  <a:gd name="connsiteY4" fmla="*/ 3119977 h 3214323"/>
                  <a:gd name="connsiteX5" fmla="*/ 1779263 w 6322132"/>
                  <a:gd name="connsiteY5" fmla="*/ 3041306 h 3214323"/>
                  <a:gd name="connsiteX6" fmla="*/ 2021359 w 6322132"/>
                  <a:gd name="connsiteY6" fmla="*/ 2307234 h 3214323"/>
                  <a:gd name="connsiteX7" fmla="*/ 2222982 w 6322132"/>
                  <a:gd name="connsiteY7" fmla="*/ 3037342 h 3214323"/>
                  <a:gd name="connsiteX8" fmla="*/ 2463144 w 6322132"/>
                  <a:gd name="connsiteY8" fmla="*/ 2160454 h 3214323"/>
                  <a:gd name="connsiteX9" fmla="*/ 2681533 w 6322132"/>
                  <a:gd name="connsiteY9" fmla="*/ 1661943 h 3214323"/>
                  <a:gd name="connsiteX10" fmla="*/ 2912620 w 6322132"/>
                  <a:gd name="connsiteY10" fmla="*/ 2783502 h 3214323"/>
                  <a:gd name="connsiteX11" fmla="*/ 3028232 w 6322132"/>
                  <a:gd name="connsiteY11" fmla="*/ 901060 h 3214323"/>
                  <a:gd name="connsiteX12" fmla="*/ 3281923 w 6322132"/>
                  <a:gd name="connsiteY12" fmla="*/ 14156 h 3214323"/>
                  <a:gd name="connsiteX13" fmla="*/ 3463629 w 6322132"/>
                  <a:gd name="connsiteY13" fmla="*/ 2712175 h 3214323"/>
                  <a:gd name="connsiteX14" fmla="*/ 3640245 w 6322132"/>
                  <a:gd name="connsiteY14" fmla="*/ 1187397 h 3214323"/>
                  <a:gd name="connsiteX15" fmla="*/ 3806387 w 6322132"/>
                  <a:gd name="connsiteY15" fmla="*/ 2784142 h 3214323"/>
                  <a:gd name="connsiteX16" fmla="*/ 3871234 w 6322132"/>
                  <a:gd name="connsiteY16" fmla="*/ 1033006 h 3214323"/>
                  <a:gd name="connsiteX17" fmla="*/ 4065772 w 6322132"/>
                  <a:gd name="connsiteY17" fmla="*/ 2928071 h 3214323"/>
                  <a:gd name="connsiteX18" fmla="*/ 4251047 w 6322132"/>
                  <a:gd name="connsiteY18" fmla="*/ 1572739 h 3214323"/>
                  <a:gd name="connsiteX19" fmla="*/ 4466915 w 6322132"/>
                  <a:gd name="connsiteY19" fmla="*/ 3114436 h 3214323"/>
                  <a:gd name="connsiteX20" fmla="*/ 4603068 w 6322132"/>
                  <a:gd name="connsiteY20" fmla="*/ 1980541 h 3214323"/>
                  <a:gd name="connsiteX21" fmla="*/ 4936567 w 6322132"/>
                  <a:gd name="connsiteY21" fmla="*/ 3119977 h 3214323"/>
                  <a:gd name="connsiteX22" fmla="*/ 6322132 w 6322132"/>
                  <a:gd name="connsiteY22" fmla="*/ 3197935 h 3214323"/>
                  <a:gd name="connsiteX0" fmla="*/ 0 w 6322132"/>
                  <a:gd name="connsiteY0" fmla="*/ 3214323 h 3214323"/>
                  <a:gd name="connsiteX1" fmla="*/ 462174 w 6322132"/>
                  <a:gd name="connsiteY1" fmla="*/ 3119977 h 3214323"/>
                  <a:gd name="connsiteX2" fmla="*/ 665975 w 6322132"/>
                  <a:gd name="connsiteY2" fmla="*/ 2856109 h 3214323"/>
                  <a:gd name="connsiteX3" fmla="*/ 1017999 w 6322132"/>
                  <a:gd name="connsiteY3" fmla="*/ 3048015 h 3214323"/>
                  <a:gd name="connsiteX4" fmla="*/ 1208160 w 6322132"/>
                  <a:gd name="connsiteY4" fmla="*/ 2783638 h 3214323"/>
                  <a:gd name="connsiteX5" fmla="*/ 1397812 w 6322132"/>
                  <a:gd name="connsiteY5" fmla="*/ 3119977 h 3214323"/>
                  <a:gd name="connsiteX6" fmla="*/ 1779263 w 6322132"/>
                  <a:gd name="connsiteY6" fmla="*/ 3041306 h 3214323"/>
                  <a:gd name="connsiteX7" fmla="*/ 2021359 w 6322132"/>
                  <a:gd name="connsiteY7" fmla="*/ 2307234 h 3214323"/>
                  <a:gd name="connsiteX8" fmla="*/ 2222982 w 6322132"/>
                  <a:gd name="connsiteY8" fmla="*/ 3037342 h 3214323"/>
                  <a:gd name="connsiteX9" fmla="*/ 2463144 w 6322132"/>
                  <a:gd name="connsiteY9" fmla="*/ 2160454 h 3214323"/>
                  <a:gd name="connsiteX10" fmla="*/ 2681533 w 6322132"/>
                  <a:gd name="connsiteY10" fmla="*/ 1661943 h 3214323"/>
                  <a:gd name="connsiteX11" fmla="*/ 2912620 w 6322132"/>
                  <a:gd name="connsiteY11" fmla="*/ 2783502 h 3214323"/>
                  <a:gd name="connsiteX12" fmla="*/ 3028232 w 6322132"/>
                  <a:gd name="connsiteY12" fmla="*/ 901060 h 3214323"/>
                  <a:gd name="connsiteX13" fmla="*/ 3281923 w 6322132"/>
                  <a:gd name="connsiteY13" fmla="*/ 14156 h 3214323"/>
                  <a:gd name="connsiteX14" fmla="*/ 3463629 w 6322132"/>
                  <a:gd name="connsiteY14" fmla="*/ 2712175 h 3214323"/>
                  <a:gd name="connsiteX15" fmla="*/ 3640245 w 6322132"/>
                  <a:gd name="connsiteY15" fmla="*/ 1187397 h 3214323"/>
                  <a:gd name="connsiteX16" fmla="*/ 3806387 w 6322132"/>
                  <a:gd name="connsiteY16" fmla="*/ 2784142 h 3214323"/>
                  <a:gd name="connsiteX17" fmla="*/ 3871234 w 6322132"/>
                  <a:gd name="connsiteY17" fmla="*/ 1033006 h 3214323"/>
                  <a:gd name="connsiteX18" fmla="*/ 4065772 w 6322132"/>
                  <a:gd name="connsiteY18" fmla="*/ 2928071 h 3214323"/>
                  <a:gd name="connsiteX19" fmla="*/ 4251047 w 6322132"/>
                  <a:gd name="connsiteY19" fmla="*/ 1572739 h 3214323"/>
                  <a:gd name="connsiteX20" fmla="*/ 4466915 w 6322132"/>
                  <a:gd name="connsiteY20" fmla="*/ 3114436 h 3214323"/>
                  <a:gd name="connsiteX21" fmla="*/ 4603068 w 6322132"/>
                  <a:gd name="connsiteY21" fmla="*/ 1980541 h 3214323"/>
                  <a:gd name="connsiteX22" fmla="*/ 4936567 w 6322132"/>
                  <a:gd name="connsiteY22" fmla="*/ 3119977 h 3214323"/>
                  <a:gd name="connsiteX23" fmla="*/ 6322132 w 6322132"/>
                  <a:gd name="connsiteY23" fmla="*/ 3197935 h 3214323"/>
                  <a:gd name="connsiteX0" fmla="*/ 0 w 6322132"/>
                  <a:gd name="connsiteY0" fmla="*/ 3214323 h 3214323"/>
                  <a:gd name="connsiteX1" fmla="*/ 462174 w 6322132"/>
                  <a:gd name="connsiteY1" fmla="*/ 3119977 h 3214323"/>
                  <a:gd name="connsiteX2" fmla="*/ 665975 w 6322132"/>
                  <a:gd name="connsiteY2" fmla="*/ 2856109 h 3214323"/>
                  <a:gd name="connsiteX3" fmla="*/ 943889 w 6322132"/>
                  <a:gd name="connsiteY3" fmla="*/ 3107989 h 3214323"/>
                  <a:gd name="connsiteX4" fmla="*/ 1208160 w 6322132"/>
                  <a:gd name="connsiteY4" fmla="*/ 2783638 h 3214323"/>
                  <a:gd name="connsiteX5" fmla="*/ 1397812 w 6322132"/>
                  <a:gd name="connsiteY5" fmla="*/ 3119977 h 3214323"/>
                  <a:gd name="connsiteX6" fmla="*/ 1779263 w 6322132"/>
                  <a:gd name="connsiteY6" fmla="*/ 3041306 h 3214323"/>
                  <a:gd name="connsiteX7" fmla="*/ 2021359 w 6322132"/>
                  <a:gd name="connsiteY7" fmla="*/ 2307234 h 3214323"/>
                  <a:gd name="connsiteX8" fmla="*/ 2222982 w 6322132"/>
                  <a:gd name="connsiteY8" fmla="*/ 3037342 h 3214323"/>
                  <a:gd name="connsiteX9" fmla="*/ 2463144 w 6322132"/>
                  <a:gd name="connsiteY9" fmla="*/ 2160454 h 3214323"/>
                  <a:gd name="connsiteX10" fmla="*/ 2681533 w 6322132"/>
                  <a:gd name="connsiteY10" fmla="*/ 1661943 h 3214323"/>
                  <a:gd name="connsiteX11" fmla="*/ 2912620 w 6322132"/>
                  <a:gd name="connsiteY11" fmla="*/ 2783502 h 3214323"/>
                  <a:gd name="connsiteX12" fmla="*/ 3028232 w 6322132"/>
                  <a:gd name="connsiteY12" fmla="*/ 901060 h 3214323"/>
                  <a:gd name="connsiteX13" fmla="*/ 3281923 w 6322132"/>
                  <a:gd name="connsiteY13" fmla="*/ 14156 h 3214323"/>
                  <a:gd name="connsiteX14" fmla="*/ 3463629 w 6322132"/>
                  <a:gd name="connsiteY14" fmla="*/ 2712175 h 3214323"/>
                  <a:gd name="connsiteX15" fmla="*/ 3640245 w 6322132"/>
                  <a:gd name="connsiteY15" fmla="*/ 1187397 h 3214323"/>
                  <a:gd name="connsiteX16" fmla="*/ 3806387 w 6322132"/>
                  <a:gd name="connsiteY16" fmla="*/ 2784142 h 3214323"/>
                  <a:gd name="connsiteX17" fmla="*/ 3871234 w 6322132"/>
                  <a:gd name="connsiteY17" fmla="*/ 1033006 h 3214323"/>
                  <a:gd name="connsiteX18" fmla="*/ 4065772 w 6322132"/>
                  <a:gd name="connsiteY18" fmla="*/ 2928071 h 3214323"/>
                  <a:gd name="connsiteX19" fmla="*/ 4251047 w 6322132"/>
                  <a:gd name="connsiteY19" fmla="*/ 1572739 h 3214323"/>
                  <a:gd name="connsiteX20" fmla="*/ 4466915 w 6322132"/>
                  <a:gd name="connsiteY20" fmla="*/ 3114436 h 3214323"/>
                  <a:gd name="connsiteX21" fmla="*/ 4603068 w 6322132"/>
                  <a:gd name="connsiteY21" fmla="*/ 1980541 h 3214323"/>
                  <a:gd name="connsiteX22" fmla="*/ 4936567 w 6322132"/>
                  <a:gd name="connsiteY22" fmla="*/ 3119977 h 3214323"/>
                  <a:gd name="connsiteX23" fmla="*/ 6322132 w 6322132"/>
                  <a:gd name="connsiteY23" fmla="*/ 3197935 h 3214323"/>
                  <a:gd name="connsiteX0" fmla="*/ 0 w 6322132"/>
                  <a:gd name="connsiteY0" fmla="*/ 3214323 h 3214323"/>
                  <a:gd name="connsiteX1" fmla="*/ 462174 w 6322132"/>
                  <a:gd name="connsiteY1" fmla="*/ 3119977 h 3214323"/>
                  <a:gd name="connsiteX2" fmla="*/ 665975 w 6322132"/>
                  <a:gd name="connsiteY2" fmla="*/ 2856109 h 3214323"/>
                  <a:gd name="connsiteX3" fmla="*/ 943889 w 6322132"/>
                  <a:gd name="connsiteY3" fmla="*/ 3107989 h 3214323"/>
                  <a:gd name="connsiteX4" fmla="*/ 1198898 w 6322132"/>
                  <a:gd name="connsiteY4" fmla="*/ 2915570 h 3214323"/>
                  <a:gd name="connsiteX5" fmla="*/ 1397812 w 6322132"/>
                  <a:gd name="connsiteY5" fmla="*/ 3119977 h 3214323"/>
                  <a:gd name="connsiteX6" fmla="*/ 1779263 w 6322132"/>
                  <a:gd name="connsiteY6" fmla="*/ 3041306 h 3214323"/>
                  <a:gd name="connsiteX7" fmla="*/ 2021359 w 6322132"/>
                  <a:gd name="connsiteY7" fmla="*/ 2307234 h 3214323"/>
                  <a:gd name="connsiteX8" fmla="*/ 2222982 w 6322132"/>
                  <a:gd name="connsiteY8" fmla="*/ 3037342 h 3214323"/>
                  <a:gd name="connsiteX9" fmla="*/ 2463144 w 6322132"/>
                  <a:gd name="connsiteY9" fmla="*/ 2160454 h 3214323"/>
                  <a:gd name="connsiteX10" fmla="*/ 2681533 w 6322132"/>
                  <a:gd name="connsiteY10" fmla="*/ 1661943 h 3214323"/>
                  <a:gd name="connsiteX11" fmla="*/ 2912620 w 6322132"/>
                  <a:gd name="connsiteY11" fmla="*/ 2783502 h 3214323"/>
                  <a:gd name="connsiteX12" fmla="*/ 3028232 w 6322132"/>
                  <a:gd name="connsiteY12" fmla="*/ 901060 h 3214323"/>
                  <a:gd name="connsiteX13" fmla="*/ 3281923 w 6322132"/>
                  <a:gd name="connsiteY13" fmla="*/ 14156 h 3214323"/>
                  <a:gd name="connsiteX14" fmla="*/ 3463629 w 6322132"/>
                  <a:gd name="connsiteY14" fmla="*/ 2712175 h 3214323"/>
                  <a:gd name="connsiteX15" fmla="*/ 3640245 w 6322132"/>
                  <a:gd name="connsiteY15" fmla="*/ 1187397 h 3214323"/>
                  <a:gd name="connsiteX16" fmla="*/ 3806387 w 6322132"/>
                  <a:gd name="connsiteY16" fmla="*/ 2784142 h 3214323"/>
                  <a:gd name="connsiteX17" fmla="*/ 3871234 w 6322132"/>
                  <a:gd name="connsiteY17" fmla="*/ 1033006 h 3214323"/>
                  <a:gd name="connsiteX18" fmla="*/ 4065772 w 6322132"/>
                  <a:gd name="connsiteY18" fmla="*/ 2928071 h 3214323"/>
                  <a:gd name="connsiteX19" fmla="*/ 4251047 w 6322132"/>
                  <a:gd name="connsiteY19" fmla="*/ 1572739 h 3214323"/>
                  <a:gd name="connsiteX20" fmla="*/ 4466915 w 6322132"/>
                  <a:gd name="connsiteY20" fmla="*/ 3114436 h 3214323"/>
                  <a:gd name="connsiteX21" fmla="*/ 4603068 w 6322132"/>
                  <a:gd name="connsiteY21" fmla="*/ 1980541 h 3214323"/>
                  <a:gd name="connsiteX22" fmla="*/ 4936567 w 6322132"/>
                  <a:gd name="connsiteY22" fmla="*/ 3119977 h 3214323"/>
                  <a:gd name="connsiteX23" fmla="*/ 6322132 w 6322132"/>
                  <a:gd name="connsiteY23" fmla="*/ 3197935 h 3214323"/>
                  <a:gd name="connsiteX0" fmla="*/ 0 w 6322132"/>
                  <a:gd name="connsiteY0" fmla="*/ 3214323 h 3214323"/>
                  <a:gd name="connsiteX1" fmla="*/ 462174 w 6322132"/>
                  <a:gd name="connsiteY1" fmla="*/ 3119977 h 3214323"/>
                  <a:gd name="connsiteX2" fmla="*/ 665975 w 6322132"/>
                  <a:gd name="connsiteY2" fmla="*/ 2940069 h 3214323"/>
                  <a:gd name="connsiteX3" fmla="*/ 943889 w 6322132"/>
                  <a:gd name="connsiteY3" fmla="*/ 3107989 h 3214323"/>
                  <a:gd name="connsiteX4" fmla="*/ 1198898 w 6322132"/>
                  <a:gd name="connsiteY4" fmla="*/ 2915570 h 3214323"/>
                  <a:gd name="connsiteX5" fmla="*/ 1397812 w 6322132"/>
                  <a:gd name="connsiteY5" fmla="*/ 3119977 h 3214323"/>
                  <a:gd name="connsiteX6" fmla="*/ 1779263 w 6322132"/>
                  <a:gd name="connsiteY6" fmla="*/ 3041306 h 3214323"/>
                  <a:gd name="connsiteX7" fmla="*/ 2021359 w 6322132"/>
                  <a:gd name="connsiteY7" fmla="*/ 2307234 h 3214323"/>
                  <a:gd name="connsiteX8" fmla="*/ 2222982 w 6322132"/>
                  <a:gd name="connsiteY8" fmla="*/ 3037342 h 3214323"/>
                  <a:gd name="connsiteX9" fmla="*/ 2463144 w 6322132"/>
                  <a:gd name="connsiteY9" fmla="*/ 2160454 h 3214323"/>
                  <a:gd name="connsiteX10" fmla="*/ 2681533 w 6322132"/>
                  <a:gd name="connsiteY10" fmla="*/ 1661943 h 3214323"/>
                  <a:gd name="connsiteX11" fmla="*/ 2912620 w 6322132"/>
                  <a:gd name="connsiteY11" fmla="*/ 2783502 h 3214323"/>
                  <a:gd name="connsiteX12" fmla="*/ 3028232 w 6322132"/>
                  <a:gd name="connsiteY12" fmla="*/ 901060 h 3214323"/>
                  <a:gd name="connsiteX13" fmla="*/ 3281923 w 6322132"/>
                  <a:gd name="connsiteY13" fmla="*/ 14156 h 3214323"/>
                  <a:gd name="connsiteX14" fmla="*/ 3463629 w 6322132"/>
                  <a:gd name="connsiteY14" fmla="*/ 2712175 h 3214323"/>
                  <a:gd name="connsiteX15" fmla="*/ 3640245 w 6322132"/>
                  <a:gd name="connsiteY15" fmla="*/ 1187397 h 3214323"/>
                  <a:gd name="connsiteX16" fmla="*/ 3806387 w 6322132"/>
                  <a:gd name="connsiteY16" fmla="*/ 2784142 h 3214323"/>
                  <a:gd name="connsiteX17" fmla="*/ 3871234 w 6322132"/>
                  <a:gd name="connsiteY17" fmla="*/ 1033006 h 3214323"/>
                  <a:gd name="connsiteX18" fmla="*/ 4065772 w 6322132"/>
                  <a:gd name="connsiteY18" fmla="*/ 2928071 h 3214323"/>
                  <a:gd name="connsiteX19" fmla="*/ 4251047 w 6322132"/>
                  <a:gd name="connsiteY19" fmla="*/ 1572739 h 3214323"/>
                  <a:gd name="connsiteX20" fmla="*/ 4466915 w 6322132"/>
                  <a:gd name="connsiteY20" fmla="*/ 3114436 h 3214323"/>
                  <a:gd name="connsiteX21" fmla="*/ 4603068 w 6322132"/>
                  <a:gd name="connsiteY21" fmla="*/ 1980541 h 3214323"/>
                  <a:gd name="connsiteX22" fmla="*/ 4936567 w 6322132"/>
                  <a:gd name="connsiteY22" fmla="*/ 3119977 h 3214323"/>
                  <a:gd name="connsiteX23" fmla="*/ 6322132 w 6322132"/>
                  <a:gd name="connsiteY23" fmla="*/ 3197935 h 3214323"/>
                  <a:gd name="connsiteX0" fmla="*/ 0 w 6322132"/>
                  <a:gd name="connsiteY0" fmla="*/ 3214323 h 3214323"/>
                  <a:gd name="connsiteX1" fmla="*/ 462174 w 6322132"/>
                  <a:gd name="connsiteY1" fmla="*/ 3119977 h 3214323"/>
                  <a:gd name="connsiteX2" fmla="*/ 665975 w 6322132"/>
                  <a:gd name="connsiteY2" fmla="*/ 2940069 h 3214323"/>
                  <a:gd name="connsiteX3" fmla="*/ 943889 w 6322132"/>
                  <a:gd name="connsiteY3" fmla="*/ 3107989 h 3214323"/>
                  <a:gd name="connsiteX4" fmla="*/ 1171105 w 6322132"/>
                  <a:gd name="connsiteY4" fmla="*/ 2795631 h 3214323"/>
                  <a:gd name="connsiteX5" fmla="*/ 1397812 w 6322132"/>
                  <a:gd name="connsiteY5" fmla="*/ 3119977 h 3214323"/>
                  <a:gd name="connsiteX6" fmla="*/ 1779263 w 6322132"/>
                  <a:gd name="connsiteY6" fmla="*/ 3041306 h 3214323"/>
                  <a:gd name="connsiteX7" fmla="*/ 2021359 w 6322132"/>
                  <a:gd name="connsiteY7" fmla="*/ 2307234 h 3214323"/>
                  <a:gd name="connsiteX8" fmla="*/ 2222982 w 6322132"/>
                  <a:gd name="connsiteY8" fmla="*/ 3037342 h 3214323"/>
                  <a:gd name="connsiteX9" fmla="*/ 2463144 w 6322132"/>
                  <a:gd name="connsiteY9" fmla="*/ 2160454 h 3214323"/>
                  <a:gd name="connsiteX10" fmla="*/ 2681533 w 6322132"/>
                  <a:gd name="connsiteY10" fmla="*/ 1661943 h 3214323"/>
                  <a:gd name="connsiteX11" fmla="*/ 2912620 w 6322132"/>
                  <a:gd name="connsiteY11" fmla="*/ 2783502 h 3214323"/>
                  <a:gd name="connsiteX12" fmla="*/ 3028232 w 6322132"/>
                  <a:gd name="connsiteY12" fmla="*/ 901060 h 3214323"/>
                  <a:gd name="connsiteX13" fmla="*/ 3281923 w 6322132"/>
                  <a:gd name="connsiteY13" fmla="*/ 14156 h 3214323"/>
                  <a:gd name="connsiteX14" fmla="*/ 3463629 w 6322132"/>
                  <a:gd name="connsiteY14" fmla="*/ 2712175 h 3214323"/>
                  <a:gd name="connsiteX15" fmla="*/ 3640245 w 6322132"/>
                  <a:gd name="connsiteY15" fmla="*/ 1187397 h 3214323"/>
                  <a:gd name="connsiteX16" fmla="*/ 3806387 w 6322132"/>
                  <a:gd name="connsiteY16" fmla="*/ 2784142 h 3214323"/>
                  <a:gd name="connsiteX17" fmla="*/ 3871234 w 6322132"/>
                  <a:gd name="connsiteY17" fmla="*/ 1033006 h 3214323"/>
                  <a:gd name="connsiteX18" fmla="*/ 4065772 w 6322132"/>
                  <a:gd name="connsiteY18" fmla="*/ 2928071 h 3214323"/>
                  <a:gd name="connsiteX19" fmla="*/ 4251047 w 6322132"/>
                  <a:gd name="connsiteY19" fmla="*/ 1572739 h 3214323"/>
                  <a:gd name="connsiteX20" fmla="*/ 4466915 w 6322132"/>
                  <a:gd name="connsiteY20" fmla="*/ 3114436 h 3214323"/>
                  <a:gd name="connsiteX21" fmla="*/ 4603068 w 6322132"/>
                  <a:gd name="connsiteY21" fmla="*/ 1980541 h 3214323"/>
                  <a:gd name="connsiteX22" fmla="*/ 4936567 w 6322132"/>
                  <a:gd name="connsiteY22" fmla="*/ 3119977 h 3214323"/>
                  <a:gd name="connsiteX23" fmla="*/ 6322132 w 6322132"/>
                  <a:gd name="connsiteY23" fmla="*/ 3197935 h 3214323"/>
                  <a:gd name="connsiteX0" fmla="*/ 0 w 6322132"/>
                  <a:gd name="connsiteY0" fmla="*/ 3217501 h 3217501"/>
                  <a:gd name="connsiteX1" fmla="*/ 462174 w 6322132"/>
                  <a:gd name="connsiteY1" fmla="*/ 3123155 h 3217501"/>
                  <a:gd name="connsiteX2" fmla="*/ 665975 w 6322132"/>
                  <a:gd name="connsiteY2" fmla="*/ 2943247 h 3217501"/>
                  <a:gd name="connsiteX3" fmla="*/ 943889 w 6322132"/>
                  <a:gd name="connsiteY3" fmla="*/ 3111167 h 3217501"/>
                  <a:gd name="connsiteX4" fmla="*/ 1171105 w 6322132"/>
                  <a:gd name="connsiteY4" fmla="*/ 2798809 h 3217501"/>
                  <a:gd name="connsiteX5" fmla="*/ 1397812 w 6322132"/>
                  <a:gd name="connsiteY5" fmla="*/ 3123155 h 3217501"/>
                  <a:gd name="connsiteX6" fmla="*/ 1779263 w 6322132"/>
                  <a:gd name="connsiteY6" fmla="*/ 3044484 h 3217501"/>
                  <a:gd name="connsiteX7" fmla="*/ 2021359 w 6322132"/>
                  <a:gd name="connsiteY7" fmla="*/ 2310412 h 3217501"/>
                  <a:gd name="connsiteX8" fmla="*/ 2222982 w 6322132"/>
                  <a:gd name="connsiteY8" fmla="*/ 3040520 h 3217501"/>
                  <a:gd name="connsiteX9" fmla="*/ 2463144 w 6322132"/>
                  <a:gd name="connsiteY9" fmla="*/ 2163632 h 3217501"/>
                  <a:gd name="connsiteX10" fmla="*/ 2681533 w 6322132"/>
                  <a:gd name="connsiteY10" fmla="*/ 1665121 h 3217501"/>
                  <a:gd name="connsiteX11" fmla="*/ 2912620 w 6322132"/>
                  <a:gd name="connsiteY11" fmla="*/ 2786680 h 3217501"/>
                  <a:gd name="connsiteX12" fmla="*/ 3028232 w 6322132"/>
                  <a:gd name="connsiteY12" fmla="*/ 904238 h 3217501"/>
                  <a:gd name="connsiteX13" fmla="*/ 3281923 w 6322132"/>
                  <a:gd name="connsiteY13" fmla="*/ 17334 h 3217501"/>
                  <a:gd name="connsiteX14" fmla="*/ 3445100 w 6322132"/>
                  <a:gd name="connsiteY14" fmla="*/ 2919252 h 3217501"/>
                  <a:gd name="connsiteX15" fmla="*/ 3640245 w 6322132"/>
                  <a:gd name="connsiteY15" fmla="*/ 1190575 h 3217501"/>
                  <a:gd name="connsiteX16" fmla="*/ 3806387 w 6322132"/>
                  <a:gd name="connsiteY16" fmla="*/ 2787320 h 3217501"/>
                  <a:gd name="connsiteX17" fmla="*/ 3871234 w 6322132"/>
                  <a:gd name="connsiteY17" fmla="*/ 1036184 h 3217501"/>
                  <a:gd name="connsiteX18" fmla="*/ 4065772 w 6322132"/>
                  <a:gd name="connsiteY18" fmla="*/ 2931249 h 3217501"/>
                  <a:gd name="connsiteX19" fmla="*/ 4251047 w 6322132"/>
                  <a:gd name="connsiteY19" fmla="*/ 1575917 h 3217501"/>
                  <a:gd name="connsiteX20" fmla="*/ 4466915 w 6322132"/>
                  <a:gd name="connsiteY20" fmla="*/ 3117614 h 3217501"/>
                  <a:gd name="connsiteX21" fmla="*/ 4603068 w 6322132"/>
                  <a:gd name="connsiteY21" fmla="*/ 1983719 h 3217501"/>
                  <a:gd name="connsiteX22" fmla="*/ 4936567 w 6322132"/>
                  <a:gd name="connsiteY22" fmla="*/ 3123155 h 3217501"/>
                  <a:gd name="connsiteX23" fmla="*/ 6322132 w 6322132"/>
                  <a:gd name="connsiteY23" fmla="*/ 3201113 h 3217501"/>
                  <a:gd name="connsiteX0" fmla="*/ 0 w 6322132"/>
                  <a:gd name="connsiteY0" fmla="*/ 3217501 h 3217501"/>
                  <a:gd name="connsiteX1" fmla="*/ 462174 w 6322132"/>
                  <a:gd name="connsiteY1" fmla="*/ 3123155 h 3217501"/>
                  <a:gd name="connsiteX2" fmla="*/ 665975 w 6322132"/>
                  <a:gd name="connsiteY2" fmla="*/ 2943247 h 3217501"/>
                  <a:gd name="connsiteX3" fmla="*/ 943889 w 6322132"/>
                  <a:gd name="connsiteY3" fmla="*/ 3111167 h 3217501"/>
                  <a:gd name="connsiteX4" fmla="*/ 1171105 w 6322132"/>
                  <a:gd name="connsiteY4" fmla="*/ 2798809 h 3217501"/>
                  <a:gd name="connsiteX5" fmla="*/ 1397812 w 6322132"/>
                  <a:gd name="connsiteY5" fmla="*/ 3123155 h 3217501"/>
                  <a:gd name="connsiteX6" fmla="*/ 1779263 w 6322132"/>
                  <a:gd name="connsiteY6" fmla="*/ 3044484 h 3217501"/>
                  <a:gd name="connsiteX7" fmla="*/ 2021359 w 6322132"/>
                  <a:gd name="connsiteY7" fmla="*/ 2310412 h 3217501"/>
                  <a:gd name="connsiteX8" fmla="*/ 2222982 w 6322132"/>
                  <a:gd name="connsiteY8" fmla="*/ 3040520 h 3217501"/>
                  <a:gd name="connsiteX9" fmla="*/ 2389034 w 6322132"/>
                  <a:gd name="connsiteY9" fmla="*/ 2151633 h 3217501"/>
                  <a:gd name="connsiteX10" fmla="*/ 2681533 w 6322132"/>
                  <a:gd name="connsiteY10" fmla="*/ 1665121 h 3217501"/>
                  <a:gd name="connsiteX11" fmla="*/ 2912620 w 6322132"/>
                  <a:gd name="connsiteY11" fmla="*/ 2786680 h 3217501"/>
                  <a:gd name="connsiteX12" fmla="*/ 3028232 w 6322132"/>
                  <a:gd name="connsiteY12" fmla="*/ 904238 h 3217501"/>
                  <a:gd name="connsiteX13" fmla="*/ 3281923 w 6322132"/>
                  <a:gd name="connsiteY13" fmla="*/ 17334 h 3217501"/>
                  <a:gd name="connsiteX14" fmla="*/ 3445100 w 6322132"/>
                  <a:gd name="connsiteY14" fmla="*/ 2919252 h 3217501"/>
                  <a:gd name="connsiteX15" fmla="*/ 3640245 w 6322132"/>
                  <a:gd name="connsiteY15" fmla="*/ 1190575 h 3217501"/>
                  <a:gd name="connsiteX16" fmla="*/ 3806387 w 6322132"/>
                  <a:gd name="connsiteY16" fmla="*/ 2787320 h 3217501"/>
                  <a:gd name="connsiteX17" fmla="*/ 3871234 w 6322132"/>
                  <a:gd name="connsiteY17" fmla="*/ 1036184 h 3217501"/>
                  <a:gd name="connsiteX18" fmla="*/ 4065772 w 6322132"/>
                  <a:gd name="connsiteY18" fmla="*/ 2931249 h 3217501"/>
                  <a:gd name="connsiteX19" fmla="*/ 4251047 w 6322132"/>
                  <a:gd name="connsiteY19" fmla="*/ 1575917 h 3217501"/>
                  <a:gd name="connsiteX20" fmla="*/ 4466915 w 6322132"/>
                  <a:gd name="connsiteY20" fmla="*/ 3117614 h 3217501"/>
                  <a:gd name="connsiteX21" fmla="*/ 4603068 w 6322132"/>
                  <a:gd name="connsiteY21" fmla="*/ 1983719 h 3217501"/>
                  <a:gd name="connsiteX22" fmla="*/ 4936567 w 6322132"/>
                  <a:gd name="connsiteY22" fmla="*/ 3123155 h 3217501"/>
                  <a:gd name="connsiteX23" fmla="*/ 6322132 w 6322132"/>
                  <a:gd name="connsiteY23" fmla="*/ 3201113 h 3217501"/>
                  <a:gd name="connsiteX0" fmla="*/ 0 w 6322132"/>
                  <a:gd name="connsiteY0" fmla="*/ 3217501 h 3217501"/>
                  <a:gd name="connsiteX1" fmla="*/ 462174 w 6322132"/>
                  <a:gd name="connsiteY1" fmla="*/ 3123155 h 3217501"/>
                  <a:gd name="connsiteX2" fmla="*/ 665975 w 6322132"/>
                  <a:gd name="connsiteY2" fmla="*/ 2943247 h 3217501"/>
                  <a:gd name="connsiteX3" fmla="*/ 943889 w 6322132"/>
                  <a:gd name="connsiteY3" fmla="*/ 3111167 h 3217501"/>
                  <a:gd name="connsiteX4" fmla="*/ 1171105 w 6322132"/>
                  <a:gd name="connsiteY4" fmla="*/ 2798809 h 3217501"/>
                  <a:gd name="connsiteX5" fmla="*/ 1397812 w 6322132"/>
                  <a:gd name="connsiteY5" fmla="*/ 3123155 h 3217501"/>
                  <a:gd name="connsiteX6" fmla="*/ 1779263 w 6322132"/>
                  <a:gd name="connsiteY6" fmla="*/ 3044484 h 3217501"/>
                  <a:gd name="connsiteX7" fmla="*/ 2021359 w 6322132"/>
                  <a:gd name="connsiteY7" fmla="*/ 2310412 h 3217501"/>
                  <a:gd name="connsiteX8" fmla="*/ 2222982 w 6322132"/>
                  <a:gd name="connsiteY8" fmla="*/ 3040520 h 3217501"/>
                  <a:gd name="connsiteX9" fmla="*/ 2463144 w 6322132"/>
                  <a:gd name="connsiteY9" fmla="*/ 2187616 h 3217501"/>
                  <a:gd name="connsiteX10" fmla="*/ 2681533 w 6322132"/>
                  <a:gd name="connsiteY10" fmla="*/ 1665121 h 3217501"/>
                  <a:gd name="connsiteX11" fmla="*/ 2912620 w 6322132"/>
                  <a:gd name="connsiteY11" fmla="*/ 2786680 h 3217501"/>
                  <a:gd name="connsiteX12" fmla="*/ 3028232 w 6322132"/>
                  <a:gd name="connsiteY12" fmla="*/ 904238 h 3217501"/>
                  <a:gd name="connsiteX13" fmla="*/ 3281923 w 6322132"/>
                  <a:gd name="connsiteY13" fmla="*/ 17334 h 3217501"/>
                  <a:gd name="connsiteX14" fmla="*/ 3445100 w 6322132"/>
                  <a:gd name="connsiteY14" fmla="*/ 2919252 h 3217501"/>
                  <a:gd name="connsiteX15" fmla="*/ 3640245 w 6322132"/>
                  <a:gd name="connsiteY15" fmla="*/ 1190575 h 3217501"/>
                  <a:gd name="connsiteX16" fmla="*/ 3806387 w 6322132"/>
                  <a:gd name="connsiteY16" fmla="*/ 2787320 h 3217501"/>
                  <a:gd name="connsiteX17" fmla="*/ 3871234 w 6322132"/>
                  <a:gd name="connsiteY17" fmla="*/ 1036184 h 3217501"/>
                  <a:gd name="connsiteX18" fmla="*/ 4065772 w 6322132"/>
                  <a:gd name="connsiteY18" fmla="*/ 2931249 h 3217501"/>
                  <a:gd name="connsiteX19" fmla="*/ 4251047 w 6322132"/>
                  <a:gd name="connsiteY19" fmla="*/ 1575917 h 3217501"/>
                  <a:gd name="connsiteX20" fmla="*/ 4466915 w 6322132"/>
                  <a:gd name="connsiteY20" fmla="*/ 3117614 h 3217501"/>
                  <a:gd name="connsiteX21" fmla="*/ 4603068 w 6322132"/>
                  <a:gd name="connsiteY21" fmla="*/ 1983719 h 3217501"/>
                  <a:gd name="connsiteX22" fmla="*/ 4936567 w 6322132"/>
                  <a:gd name="connsiteY22" fmla="*/ 3123155 h 3217501"/>
                  <a:gd name="connsiteX23" fmla="*/ 6322132 w 6322132"/>
                  <a:gd name="connsiteY23" fmla="*/ 3201113 h 3217501"/>
                  <a:gd name="connsiteX0" fmla="*/ 0 w 6322132"/>
                  <a:gd name="connsiteY0" fmla="*/ 3217501 h 3217501"/>
                  <a:gd name="connsiteX1" fmla="*/ 462174 w 6322132"/>
                  <a:gd name="connsiteY1" fmla="*/ 3123155 h 3217501"/>
                  <a:gd name="connsiteX2" fmla="*/ 665975 w 6322132"/>
                  <a:gd name="connsiteY2" fmla="*/ 2943247 h 3217501"/>
                  <a:gd name="connsiteX3" fmla="*/ 943889 w 6322132"/>
                  <a:gd name="connsiteY3" fmla="*/ 3111167 h 3217501"/>
                  <a:gd name="connsiteX4" fmla="*/ 1171105 w 6322132"/>
                  <a:gd name="connsiteY4" fmla="*/ 2798809 h 3217501"/>
                  <a:gd name="connsiteX5" fmla="*/ 1397812 w 6322132"/>
                  <a:gd name="connsiteY5" fmla="*/ 3123155 h 3217501"/>
                  <a:gd name="connsiteX6" fmla="*/ 1779263 w 6322132"/>
                  <a:gd name="connsiteY6" fmla="*/ 3044484 h 3217501"/>
                  <a:gd name="connsiteX7" fmla="*/ 2021359 w 6322132"/>
                  <a:gd name="connsiteY7" fmla="*/ 2310412 h 3217501"/>
                  <a:gd name="connsiteX8" fmla="*/ 2222982 w 6322132"/>
                  <a:gd name="connsiteY8" fmla="*/ 3040520 h 3217501"/>
                  <a:gd name="connsiteX9" fmla="*/ 2463144 w 6322132"/>
                  <a:gd name="connsiteY9" fmla="*/ 2187616 h 3217501"/>
                  <a:gd name="connsiteX10" fmla="*/ 2681533 w 6322132"/>
                  <a:gd name="connsiteY10" fmla="*/ 1665121 h 3217501"/>
                  <a:gd name="connsiteX11" fmla="*/ 2912620 w 6322132"/>
                  <a:gd name="connsiteY11" fmla="*/ 2786680 h 3217501"/>
                  <a:gd name="connsiteX12" fmla="*/ 3028232 w 6322132"/>
                  <a:gd name="connsiteY12" fmla="*/ 904238 h 3217501"/>
                  <a:gd name="connsiteX13" fmla="*/ 3281923 w 6322132"/>
                  <a:gd name="connsiteY13" fmla="*/ 17334 h 3217501"/>
                  <a:gd name="connsiteX14" fmla="*/ 3445100 w 6322132"/>
                  <a:gd name="connsiteY14" fmla="*/ 2919252 h 3217501"/>
                  <a:gd name="connsiteX15" fmla="*/ 3640245 w 6322132"/>
                  <a:gd name="connsiteY15" fmla="*/ 1190575 h 3217501"/>
                  <a:gd name="connsiteX16" fmla="*/ 3806387 w 6322132"/>
                  <a:gd name="connsiteY16" fmla="*/ 2787320 h 3217501"/>
                  <a:gd name="connsiteX17" fmla="*/ 3871234 w 6322132"/>
                  <a:gd name="connsiteY17" fmla="*/ 1036184 h 3217501"/>
                  <a:gd name="connsiteX18" fmla="*/ 4065772 w 6322132"/>
                  <a:gd name="connsiteY18" fmla="*/ 2931249 h 3217501"/>
                  <a:gd name="connsiteX19" fmla="*/ 4251047 w 6322132"/>
                  <a:gd name="connsiteY19" fmla="*/ 1575917 h 3217501"/>
                  <a:gd name="connsiteX20" fmla="*/ 4466915 w 6322132"/>
                  <a:gd name="connsiteY20" fmla="*/ 3117614 h 3217501"/>
                  <a:gd name="connsiteX21" fmla="*/ 4603068 w 6322132"/>
                  <a:gd name="connsiteY21" fmla="*/ 1983719 h 3217501"/>
                  <a:gd name="connsiteX22" fmla="*/ 4936567 w 6322132"/>
                  <a:gd name="connsiteY22" fmla="*/ 3123155 h 3217501"/>
                  <a:gd name="connsiteX23" fmla="*/ 6322132 w 6322132"/>
                  <a:gd name="connsiteY23" fmla="*/ 3201113 h 3217501"/>
                  <a:gd name="connsiteX0" fmla="*/ 0 w 6322132"/>
                  <a:gd name="connsiteY0" fmla="*/ 3217501 h 3217501"/>
                  <a:gd name="connsiteX1" fmla="*/ 462174 w 6322132"/>
                  <a:gd name="connsiteY1" fmla="*/ 3123155 h 3217501"/>
                  <a:gd name="connsiteX2" fmla="*/ 665975 w 6322132"/>
                  <a:gd name="connsiteY2" fmla="*/ 2943247 h 3217501"/>
                  <a:gd name="connsiteX3" fmla="*/ 943889 w 6322132"/>
                  <a:gd name="connsiteY3" fmla="*/ 3111167 h 3217501"/>
                  <a:gd name="connsiteX4" fmla="*/ 1171105 w 6322132"/>
                  <a:gd name="connsiteY4" fmla="*/ 2798809 h 3217501"/>
                  <a:gd name="connsiteX5" fmla="*/ 1397812 w 6322132"/>
                  <a:gd name="connsiteY5" fmla="*/ 3123155 h 3217501"/>
                  <a:gd name="connsiteX6" fmla="*/ 1779263 w 6322132"/>
                  <a:gd name="connsiteY6" fmla="*/ 3044484 h 3217501"/>
                  <a:gd name="connsiteX7" fmla="*/ 2021359 w 6322132"/>
                  <a:gd name="connsiteY7" fmla="*/ 2310412 h 3217501"/>
                  <a:gd name="connsiteX8" fmla="*/ 2222982 w 6322132"/>
                  <a:gd name="connsiteY8" fmla="*/ 3040520 h 3217501"/>
                  <a:gd name="connsiteX9" fmla="*/ 2444619 w 6322132"/>
                  <a:gd name="connsiteY9" fmla="*/ 2343538 h 3217501"/>
                  <a:gd name="connsiteX10" fmla="*/ 2681533 w 6322132"/>
                  <a:gd name="connsiteY10" fmla="*/ 1665121 h 3217501"/>
                  <a:gd name="connsiteX11" fmla="*/ 2912620 w 6322132"/>
                  <a:gd name="connsiteY11" fmla="*/ 2786680 h 3217501"/>
                  <a:gd name="connsiteX12" fmla="*/ 3028232 w 6322132"/>
                  <a:gd name="connsiteY12" fmla="*/ 904238 h 3217501"/>
                  <a:gd name="connsiteX13" fmla="*/ 3281923 w 6322132"/>
                  <a:gd name="connsiteY13" fmla="*/ 17334 h 3217501"/>
                  <a:gd name="connsiteX14" fmla="*/ 3445100 w 6322132"/>
                  <a:gd name="connsiteY14" fmla="*/ 2919252 h 3217501"/>
                  <a:gd name="connsiteX15" fmla="*/ 3640245 w 6322132"/>
                  <a:gd name="connsiteY15" fmla="*/ 1190575 h 3217501"/>
                  <a:gd name="connsiteX16" fmla="*/ 3806387 w 6322132"/>
                  <a:gd name="connsiteY16" fmla="*/ 2787320 h 3217501"/>
                  <a:gd name="connsiteX17" fmla="*/ 3871234 w 6322132"/>
                  <a:gd name="connsiteY17" fmla="*/ 1036184 h 3217501"/>
                  <a:gd name="connsiteX18" fmla="*/ 4065772 w 6322132"/>
                  <a:gd name="connsiteY18" fmla="*/ 2931249 h 3217501"/>
                  <a:gd name="connsiteX19" fmla="*/ 4251047 w 6322132"/>
                  <a:gd name="connsiteY19" fmla="*/ 1575917 h 3217501"/>
                  <a:gd name="connsiteX20" fmla="*/ 4466915 w 6322132"/>
                  <a:gd name="connsiteY20" fmla="*/ 3117614 h 3217501"/>
                  <a:gd name="connsiteX21" fmla="*/ 4603068 w 6322132"/>
                  <a:gd name="connsiteY21" fmla="*/ 1983719 h 3217501"/>
                  <a:gd name="connsiteX22" fmla="*/ 4936567 w 6322132"/>
                  <a:gd name="connsiteY22" fmla="*/ 3123155 h 3217501"/>
                  <a:gd name="connsiteX23" fmla="*/ 6322132 w 6322132"/>
                  <a:gd name="connsiteY23" fmla="*/ 3201113 h 3217501"/>
                  <a:gd name="connsiteX0" fmla="*/ 0 w 6322132"/>
                  <a:gd name="connsiteY0" fmla="*/ 3217501 h 3217501"/>
                  <a:gd name="connsiteX1" fmla="*/ 462174 w 6322132"/>
                  <a:gd name="connsiteY1" fmla="*/ 3123155 h 3217501"/>
                  <a:gd name="connsiteX2" fmla="*/ 665975 w 6322132"/>
                  <a:gd name="connsiteY2" fmla="*/ 2943247 h 3217501"/>
                  <a:gd name="connsiteX3" fmla="*/ 943889 w 6322132"/>
                  <a:gd name="connsiteY3" fmla="*/ 3111167 h 3217501"/>
                  <a:gd name="connsiteX4" fmla="*/ 1171105 w 6322132"/>
                  <a:gd name="connsiteY4" fmla="*/ 2798809 h 3217501"/>
                  <a:gd name="connsiteX5" fmla="*/ 1397812 w 6322132"/>
                  <a:gd name="connsiteY5" fmla="*/ 3123155 h 3217501"/>
                  <a:gd name="connsiteX6" fmla="*/ 1779263 w 6322132"/>
                  <a:gd name="connsiteY6" fmla="*/ 3044484 h 3217501"/>
                  <a:gd name="connsiteX7" fmla="*/ 2021359 w 6322132"/>
                  <a:gd name="connsiteY7" fmla="*/ 2310412 h 3217501"/>
                  <a:gd name="connsiteX8" fmla="*/ 2222982 w 6322132"/>
                  <a:gd name="connsiteY8" fmla="*/ 3040520 h 3217501"/>
                  <a:gd name="connsiteX9" fmla="*/ 2444619 w 6322132"/>
                  <a:gd name="connsiteY9" fmla="*/ 2343538 h 3217501"/>
                  <a:gd name="connsiteX10" fmla="*/ 2681533 w 6322132"/>
                  <a:gd name="connsiteY10" fmla="*/ 1665121 h 3217501"/>
                  <a:gd name="connsiteX11" fmla="*/ 2912620 w 6322132"/>
                  <a:gd name="connsiteY11" fmla="*/ 2786680 h 3217501"/>
                  <a:gd name="connsiteX12" fmla="*/ 3028232 w 6322132"/>
                  <a:gd name="connsiteY12" fmla="*/ 904238 h 3217501"/>
                  <a:gd name="connsiteX13" fmla="*/ 3281923 w 6322132"/>
                  <a:gd name="connsiteY13" fmla="*/ 17334 h 3217501"/>
                  <a:gd name="connsiteX14" fmla="*/ 3445100 w 6322132"/>
                  <a:gd name="connsiteY14" fmla="*/ 2919252 h 3217501"/>
                  <a:gd name="connsiteX15" fmla="*/ 3640245 w 6322132"/>
                  <a:gd name="connsiteY15" fmla="*/ 1190575 h 3217501"/>
                  <a:gd name="connsiteX16" fmla="*/ 3806387 w 6322132"/>
                  <a:gd name="connsiteY16" fmla="*/ 2787320 h 3217501"/>
                  <a:gd name="connsiteX17" fmla="*/ 3871234 w 6322132"/>
                  <a:gd name="connsiteY17" fmla="*/ 1036184 h 3217501"/>
                  <a:gd name="connsiteX18" fmla="*/ 4065772 w 6322132"/>
                  <a:gd name="connsiteY18" fmla="*/ 2931249 h 3217501"/>
                  <a:gd name="connsiteX19" fmla="*/ 4251047 w 6322132"/>
                  <a:gd name="connsiteY19" fmla="*/ 1575917 h 3217501"/>
                  <a:gd name="connsiteX20" fmla="*/ 4466915 w 6322132"/>
                  <a:gd name="connsiteY20" fmla="*/ 3117614 h 3217501"/>
                  <a:gd name="connsiteX21" fmla="*/ 4603068 w 6322132"/>
                  <a:gd name="connsiteY21" fmla="*/ 1983719 h 3217501"/>
                  <a:gd name="connsiteX22" fmla="*/ 4936567 w 6322132"/>
                  <a:gd name="connsiteY22" fmla="*/ 3123155 h 3217501"/>
                  <a:gd name="connsiteX23" fmla="*/ 6322132 w 6322132"/>
                  <a:gd name="connsiteY23" fmla="*/ 3201113 h 3217501"/>
                  <a:gd name="connsiteX0" fmla="*/ 0 w 6322132"/>
                  <a:gd name="connsiteY0" fmla="*/ 3217501 h 3217501"/>
                  <a:gd name="connsiteX1" fmla="*/ 462174 w 6322132"/>
                  <a:gd name="connsiteY1" fmla="*/ 3123155 h 3217501"/>
                  <a:gd name="connsiteX2" fmla="*/ 665975 w 6322132"/>
                  <a:gd name="connsiteY2" fmla="*/ 2943247 h 3217501"/>
                  <a:gd name="connsiteX3" fmla="*/ 943889 w 6322132"/>
                  <a:gd name="connsiteY3" fmla="*/ 3111167 h 3217501"/>
                  <a:gd name="connsiteX4" fmla="*/ 1171105 w 6322132"/>
                  <a:gd name="connsiteY4" fmla="*/ 2798809 h 3217501"/>
                  <a:gd name="connsiteX5" fmla="*/ 1397812 w 6322132"/>
                  <a:gd name="connsiteY5" fmla="*/ 3123155 h 3217501"/>
                  <a:gd name="connsiteX6" fmla="*/ 1779263 w 6322132"/>
                  <a:gd name="connsiteY6" fmla="*/ 3044484 h 3217501"/>
                  <a:gd name="connsiteX7" fmla="*/ 2021359 w 6322132"/>
                  <a:gd name="connsiteY7" fmla="*/ 2310412 h 3217501"/>
                  <a:gd name="connsiteX8" fmla="*/ 2222982 w 6322132"/>
                  <a:gd name="connsiteY8" fmla="*/ 3040520 h 3217501"/>
                  <a:gd name="connsiteX9" fmla="*/ 2444619 w 6322132"/>
                  <a:gd name="connsiteY9" fmla="*/ 2439491 h 3217501"/>
                  <a:gd name="connsiteX10" fmla="*/ 2681533 w 6322132"/>
                  <a:gd name="connsiteY10" fmla="*/ 1665121 h 3217501"/>
                  <a:gd name="connsiteX11" fmla="*/ 2912620 w 6322132"/>
                  <a:gd name="connsiteY11" fmla="*/ 2786680 h 3217501"/>
                  <a:gd name="connsiteX12" fmla="*/ 3028232 w 6322132"/>
                  <a:gd name="connsiteY12" fmla="*/ 904238 h 3217501"/>
                  <a:gd name="connsiteX13" fmla="*/ 3281923 w 6322132"/>
                  <a:gd name="connsiteY13" fmla="*/ 17334 h 3217501"/>
                  <a:gd name="connsiteX14" fmla="*/ 3445100 w 6322132"/>
                  <a:gd name="connsiteY14" fmla="*/ 2919252 h 3217501"/>
                  <a:gd name="connsiteX15" fmla="*/ 3640245 w 6322132"/>
                  <a:gd name="connsiteY15" fmla="*/ 1190575 h 3217501"/>
                  <a:gd name="connsiteX16" fmla="*/ 3806387 w 6322132"/>
                  <a:gd name="connsiteY16" fmla="*/ 2787320 h 3217501"/>
                  <a:gd name="connsiteX17" fmla="*/ 3871234 w 6322132"/>
                  <a:gd name="connsiteY17" fmla="*/ 1036184 h 3217501"/>
                  <a:gd name="connsiteX18" fmla="*/ 4065772 w 6322132"/>
                  <a:gd name="connsiteY18" fmla="*/ 2931249 h 3217501"/>
                  <a:gd name="connsiteX19" fmla="*/ 4251047 w 6322132"/>
                  <a:gd name="connsiteY19" fmla="*/ 1575917 h 3217501"/>
                  <a:gd name="connsiteX20" fmla="*/ 4466915 w 6322132"/>
                  <a:gd name="connsiteY20" fmla="*/ 3117614 h 3217501"/>
                  <a:gd name="connsiteX21" fmla="*/ 4603068 w 6322132"/>
                  <a:gd name="connsiteY21" fmla="*/ 1983719 h 3217501"/>
                  <a:gd name="connsiteX22" fmla="*/ 4936567 w 6322132"/>
                  <a:gd name="connsiteY22" fmla="*/ 3123155 h 3217501"/>
                  <a:gd name="connsiteX23" fmla="*/ 6322132 w 6322132"/>
                  <a:gd name="connsiteY23" fmla="*/ 3201113 h 3217501"/>
                  <a:gd name="connsiteX0" fmla="*/ 0 w 6322132"/>
                  <a:gd name="connsiteY0" fmla="*/ 3217501 h 3217501"/>
                  <a:gd name="connsiteX1" fmla="*/ 462174 w 6322132"/>
                  <a:gd name="connsiteY1" fmla="*/ 3123155 h 3217501"/>
                  <a:gd name="connsiteX2" fmla="*/ 665975 w 6322132"/>
                  <a:gd name="connsiteY2" fmla="*/ 2943247 h 3217501"/>
                  <a:gd name="connsiteX3" fmla="*/ 943889 w 6322132"/>
                  <a:gd name="connsiteY3" fmla="*/ 3111167 h 3217501"/>
                  <a:gd name="connsiteX4" fmla="*/ 1171105 w 6322132"/>
                  <a:gd name="connsiteY4" fmla="*/ 2798809 h 3217501"/>
                  <a:gd name="connsiteX5" fmla="*/ 1397812 w 6322132"/>
                  <a:gd name="connsiteY5" fmla="*/ 3123155 h 3217501"/>
                  <a:gd name="connsiteX6" fmla="*/ 1779263 w 6322132"/>
                  <a:gd name="connsiteY6" fmla="*/ 3044484 h 3217501"/>
                  <a:gd name="connsiteX7" fmla="*/ 2021359 w 6322132"/>
                  <a:gd name="connsiteY7" fmla="*/ 2310412 h 3217501"/>
                  <a:gd name="connsiteX8" fmla="*/ 2222982 w 6322132"/>
                  <a:gd name="connsiteY8" fmla="*/ 3040520 h 3217501"/>
                  <a:gd name="connsiteX9" fmla="*/ 2305661 w 6322132"/>
                  <a:gd name="connsiteY9" fmla="*/ 2511464 h 3217501"/>
                  <a:gd name="connsiteX10" fmla="*/ 2444619 w 6322132"/>
                  <a:gd name="connsiteY10" fmla="*/ 2439491 h 3217501"/>
                  <a:gd name="connsiteX11" fmla="*/ 2681533 w 6322132"/>
                  <a:gd name="connsiteY11" fmla="*/ 1665121 h 3217501"/>
                  <a:gd name="connsiteX12" fmla="*/ 2912620 w 6322132"/>
                  <a:gd name="connsiteY12" fmla="*/ 2786680 h 3217501"/>
                  <a:gd name="connsiteX13" fmla="*/ 3028232 w 6322132"/>
                  <a:gd name="connsiteY13" fmla="*/ 904238 h 3217501"/>
                  <a:gd name="connsiteX14" fmla="*/ 3281923 w 6322132"/>
                  <a:gd name="connsiteY14" fmla="*/ 17334 h 3217501"/>
                  <a:gd name="connsiteX15" fmla="*/ 3445100 w 6322132"/>
                  <a:gd name="connsiteY15" fmla="*/ 2919252 h 3217501"/>
                  <a:gd name="connsiteX16" fmla="*/ 3640245 w 6322132"/>
                  <a:gd name="connsiteY16" fmla="*/ 1190575 h 3217501"/>
                  <a:gd name="connsiteX17" fmla="*/ 3806387 w 6322132"/>
                  <a:gd name="connsiteY17" fmla="*/ 2787320 h 3217501"/>
                  <a:gd name="connsiteX18" fmla="*/ 3871234 w 6322132"/>
                  <a:gd name="connsiteY18" fmla="*/ 1036184 h 3217501"/>
                  <a:gd name="connsiteX19" fmla="*/ 4065772 w 6322132"/>
                  <a:gd name="connsiteY19" fmla="*/ 2931249 h 3217501"/>
                  <a:gd name="connsiteX20" fmla="*/ 4251047 w 6322132"/>
                  <a:gd name="connsiteY20" fmla="*/ 1575917 h 3217501"/>
                  <a:gd name="connsiteX21" fmla="*/ 4466915 w 6322132"/>
                  <a:gd name="connsiteY21" fmla="*/ 3117614 h 3217501"/>
                  <a:gd name="connsiteX22" fmla="*/ 4603068 w 6322132"/>
                  <a:gd name="connsiteY22" fmla="*/ 1983719 h 3217501"/>
                  <a:gd name="connsiteX23" fmla="*/ 4936567 w 6322132"/>
                  <a:gd name="connsiteY23" fmla="*/ 3123155 h 3217501"/>
                  <a:gd name="connsiteX24" fmla="*/ 6322132 w 6322132"/>
                  <a:gd name="connsiteY24" fmla="*/ 3201113 h 3217501"/>
                  <a:gd name="connsiteX0" fmla="*/ 0 w 6322132"/>
                  <a:gd name="connsiteY0" fmla="*/ 3217501 h 3217501"/>
                  <a:gd name="connsiteX1" fmla="*/ 462174 w 6322132"/>
                  <a:gd name="connsiteY1" fmla="*/ 3123155 h 3217501"/>
                  <a:gd name="connsiteX2" fmla="*/ 665975 w 6322132"/>
                  <a:gd name="connsiteY2" fmla="*/ 2943247 h 3217501"/>
                  <a:gd name="connsiteX3" fmla="*/ 943889 w 6322132"/>
                  <a:gd name="connsiteY3" fmla="*/ 3111167 h 3217501"/>
                  <a:gd name="connsiteX4" fmla="*/ 1171105 w 6322132"/>
                  <a:gd name="connsiteY4" fmla="*/ 2798809 h 3217501"/>
                  <a:gd name="connsiteX5" fmla="*/ 1397812 w 6322132"/>
                  <a:gd name="connsiteY5" fmla="*/ 3123155 h 3217501"/>
                  <a:gd name="connsiteX6" fmla="*/ 1779263 w 6322132"/>
                  <a:gd name="connsiteY6" fmla="*/ 3044484 h 3217501"/>
                  <a:gd name="connsiteX7" fmla="*/ 2021359 w 6322132"/>
                  <a:gd name="connsiteY7" fmla="*/ 2310412 h 3217501"/>
                  <a:gd name="connsiteX8" fmla="*/ 2222982 w 6322132"/>
                  <a:gd name="connsiteY8" fmla="*/ 3040520 h 3217501"/>
                  <a:gd name="connsiteX9" fmla="*/ 2314924 w 6322132"/>
                  <a:gd name="connsiteY9" fmla="*/ 2583426 h 3217501"/>
                  <a:gd name="connsiteX10" fmla="*/ 2444619 w 6322132"/>
                  <a:gd name="connsiteY10" fmla="*/ 2439491 h 3217501"/>
                  <a:gd name="connsiteX11" fmla="*/ 2681533 w 6322132"/>
                  <a:gd name="connsiteY11" fmla="*/ 1665121 h 3217501"/>
                  <a:gd name="connsiteX12" fmla="*/ 2912620 w 6322132"/>
                  <a:gd name="connsiteY12" fmla="*/ 2786680 h 3217501"/>
                  <a:gd name="connsiteX13" fmla="*/ 3028232 w 6322132"/>
                  <a:gd name="connsiteY13" fmla="*/ 904238 h 3217501"/>
                  <a:gd name="connsiteX14" fmla="*/ 3281923 w 6322132"/>
                  <a:gd name="connsiteY14" fmla="*/ 17334 h 3217501"/>
                  <a:gd name="connsiteX15" fmla="*/ 3445100 w 6322132"/>
                  <a:gd name="connsiteY15" fmla="*/ 2919252 h 3217501"/>
                  <a:gd name="connsiteX16" fmla="*/ 3640245 w 6322132"/>
                  <a:gd name="connsiteY16" fmla="*/ 1190575 h 3217501"/>
                  <a:gd name="connsiteX17" fmla="*/ 3806387 w 6322132"/>
                  <a:gd name="connsiteY17" fmla="*/ 2787320 h 3217501"/>
                  <a:gd name="connsiteX18" fmla="*/ 3871234 w 6322132"/>
                  <a:gd name="connsiteY18" fmla="*/ 1036184 h 3217501"/>
                  <a:gd name="connsiteX19" fmla="*/ 4065772 w 6322132"/>
                  <a:gd name="connsiteY19" fmla="*/ 2931249 h 3217501"/>
                  <a:gd name="connsiteX20" fmla="*/ 4251047 w 6322132"/>
                  <a:gd name="connsiteY20" fmla="*/ 1575917 h 3217501"/>
                  <a:gd name="connsiteX21" fmla="*/ 4466915 w 6322132"/>
                  <a:gd name="connsiteY21" fmla="*/ 3117614 h 3217501"/>
                  <a:gd name="connsiteX22" fmla="*/ 4603068 w 6322132"/>
                  <a:gd name="connsiteY22" fmla="*/ 1983719 h 3217501"/>
                  <a:gd name="connsiteX23" fmla="*/ 4936567 w 6322132"/>
                  <a:gd name="connsiteY23" fmla="*/ 3123155 h 3217501"/>
                  <a:gd name="connsiteX24" fmla="*/ 6322132 w 6322132"/>
                  <a:gd name="connsiteY24" fmla="*/ 3201113 h 3217501"/>
                  <a:gd name="connsiteX0" fmla="*/ 0 w 6322132"/>
                  <a:gd name="connsiteY0" fmla="*/ 3217501 h 3217501"/>
                  <a:gd name="connsiteX1" fmla="*/ 462174 w 6322132"/>
                  <a:gd name="connsiteY1" fmla="*/ 3123155 h 3217501"/>
                  <a:gd name="connsiteX2" fmla="*/ 665975 w 6322132"/>
                  <a:gd name="connsiteY2" fmla="*/ 2943247 h 3217501"/>
                  <a:gd name="connsiteX3" fmla="*/ 943889 w 6322132"/>
                  <a:gd name="connsiteY3" fmla="*/ 3111167 h 3217501"/>
                  <a:gd name="connsiteX4" fmla="*/ 1171105 w 6322132"/>
                  <a:gd name="connsiteY4" fmla="*/ 2798809 h 3217501"/>
                  <a:gd name="connsiteX5" fmla="*/ 1397812 w 6322132"/>
                  <a:gd name="connsiteY5" fmla="*/ 3123155 h 3217501"/>
                  <a:gd name="connsiteX6" fmla="*/ 1779263 w 6322132"/>
                  <a:gd name="connsiteY6" fmla="*/ 3044484 h 3217501"/>
                  <a:gd name="connsiteX7" fmla="*/ 2021359 w 6322132"/>
                  <a:gd name="connsiteY7" fmla="*/ 2310412 h 3217501"/>
                  <a:gd name="connsiteX8" fmla="*/ 2222982 w 6322132"/>
                  <a:gd name="connsiteY8" fmla="*/ 3040520 h 3217501"/>
                  <a:gd name="connsiteX9" fmla="*/ 2287132 w 6322132"/>
                  <a:gd name="connsiteY9" fmla="*/ 2499466 h 3217501"/>
                  <a:gd name="connsiteX10" fmla="*/ 2444619 w 6322132"/>
                  <a:gd name="connsiteY10" fmla="*/ 2439491 h 3217501"/>
                  <a:gd name="connsiteX11" fmla="*/ 2681533 w 6322132"/>
                  <a:gd name="connsiteY11" fmla="*/ 1665121 h 3217501"/>
                  <a:gd name="connsiteX12" fmla="*/ 2912620 w 6322132"/>
                  <a:gd name="connsiteY12" fmla="*/ 2786680 h 3217501"/>
                  <a:gd name="connsiteX13" fmla="*/ 3028232 w 6322132"/>
                  <a:gd name="connsiteY13" fmla="*/ 904238 h 3217501"/>
                  <a:gd name="connsiteX14" fmla="*/ 3281923 w 6322132"/>
                  <a:gd name="connsiteY14" fmla="*/ 17334 h 3217501"/>
                  <a:gd name="connsiteX15" fmla="*/ 3445100 w 6322132"/>
                  <a:gd name="connsiteY15" fmla="*/ 2919252 h 3217501"/>
                  <a:gd name="connsiteX16" fmla="*/ 3640245 w 6322132"/>
                  <a:gd name="connsiteY16" fmla="*/ 1190575 h 3217501"/>
                  <a:gd name="connsiteX17" fmla="*/ 3806387 w 6322132"/>
                  <a:gd name="connsiteY17" fmla="*/ 2787320 h 3217501"/>
                  <a:gd name="connsiteX18" fmla="*/ 3871234 w 6322132"/>
                  <a:gd name="connsiteY18" fmla="*/ 1036184 h 3217501"/>
                  <a:gd name="connsiteX19" fmla="*/ 4065772 w 6322132"/>
                  <a:gd name="connsiteY19" fmla="*/ 2931249 h 3217501"/>
                  <a:gd name="connsiteX20" fmla="*/ 4251047 w 6322132"/>
                  <a:gd name="connsiteY20" fmla="*/ 1575917 h 3217501"/>
                  <a:gd name="connsiteX21" fmla="*/ 4466915 w 6322132"/>
                  <a:gd name="connsiteY21" fmla="*/ 3117614 h 3217501"/>
                  <a:gd name="connsiteX22" fmla="*/ 4603068 w 6322132"/>
                  <a:gd name="connsiteY22" fmla="*/ 1983719 h 3217501"/>
                  <a:gd name="connsiteX23" fmla="*/ 4936567 w 6322132"/>
                  <a:gd name="connsiteY23" fmla="*/ 3123155 h 3217501"/>
                  <a:gd name="connsiteX24" fmla="*/ 6322132 w 6322132"/>
                  <a:gd name="connsiteY24" fmla="*/ 3201113 h 3217501"/>
                  <a:gd name="connsiteX0" fmla="*/ 0 w 6322132"/>
                  <a:gd name="connsiteY0" fmla="*/ 3217501 h 3217501"/>
                  <a:gd name="connsiteX1" fmla="*/ 462174 w 6322132"/>
                  <a:gd name="connsiteY1" fmla="*/ 3123155 h 3217501"/>
                  <a:gd name="connsiteX2" fmla="*/ 665975 w 6322132"/>
                  <a:gd name="connsiteY2" fmla="*/ 2943247 h 3217501"/>
                  <a:gd name="connsiteX3" fmla="*/ 943889 w 6322132"/>
                  <a:gd name="connsiteY3" fmla="*/ 3111167 h 3217501"/>
                  <a:gd name="connsiteX4" fmla="*/ 1171105 w 6322132"/>
                  <a:gd name="connsiteY4" fmla="*/ 2798809 h 3217501"/>
                  <a:gd name="connsiteX5" fmla="*/ 1397812 w 6322132"/>
                  <a:gd name="connsiteY5" fmla="*/ 3123155 h 3217501"/>
                  <a:gd name="connsiteX6" fmla="*/ 1779263 w 6322132"/>
                  <a:gd name="connsiteY6" fmla="*/ 3044484 h 3217501"/>
                  <a:gd name="connsiteX7" fmla="*/ 2021359 w 6322132"/>
                  <a:gd name="connsiteY7" fmla="*/ 2310412 h 3217501"/>
                  <a:gd name="connsiteX8" fmla="*/ 2222982 w 6322132"/>
                  <a:gd name="connsiteY8" fmla="*/ 3040520 h 3217501"/>
                  <a:gd name="connsiteX9" fmla="*/ 2287132 w 6322132"/>
                  <a:gd name="connsiteY9" fmla="*/ 2499466 h 3217501"/>
                  <a:gd name="connsiteX10" fmla="*/ 2351979 w 6322132"/>
                  <a:gd name="connsiteY10" fmla="*/ 2559440 h 3217501"/>
                  <a:gd name="connsiteX11" fmla="*/ 2444619 w 6322132"/>
                  <a:gd name="connsiteY11" fmla="*/ 2439491 h 3217501"/>
                  <a:gd name="connsiteX12" fmla="*/ 2681533 w 6322132"/>
                  <a:gd name="connsiteY12" fmla="*/ 1665121 h 3217501"/>
                  <a:gd name="connsiteX13" fmla="*/ 2912620 w 6322132"/>
                  <a:gd name="connsiteY13" fmla="*/ 2786680 h 3217501"/>
                  <a:gd name="connsiteX14" fmla="*/ 3028232 w 6322132"/>
                  <a:gd name="connsiteY14" fmla="*/ 904238 h 3217501"/>
                  <a:gd name="connsiteX15" fmla="*/ 3281923 w 6322132"/>
                  <a:gd name="connsiteY15" fmla="*/ 17334 h 3217501"/>
                  <a:gd name="connsiteX16" fmla="*/ 3445100 w 6322132"/>
                  <a:gd name="connsiteY16" fmla="*/ 2919252 h 3217501"/>
                  <a:gd name="connsiteX17" fmla="*/ 3640245 w 6322132"/>
                  <a:gd name="connsiteY17" fmla="*/ 1190575 h 3217501"/>
                  <a:gd name="connsiteX18" fmla="*/ 3806387 w 6322132"/>
                  <a:gd name="connsiteY18" fmla="*/ 2787320 h 3217501"/>
                  <a:gd name="connsiteX19" fmla="*/ 3871234 w 6322132"/>
                  <a:gd name="connsiteY19" fmla="*/ 1036184 h 3217501"/>
                  <a:gd name="connsiteX20" fmla="*/ 4065772 w 6322132"/>
                  <a:gd name="connsiteY20" fmla="*/ 2931249 h 3217501"/>
                  <a:gd name="connsiteX21" fmla="*/ 4251047 w 6322132"/>
                  <a:gd name="connsiteY21" fmla="*/ 1575917 h 3217501"/>
                  <a:gd name="connsiteX22" fmla="*/ 4466915 w 6322132"/>
                  <a:gd name="connsiteY22" fmla="*/ 3117614 h 3217501"/>
                  <a:gd name="connsiteX23" fmla="*/ 4603068 w 6322132"/>
                  <a:gd name="connsiteY23" fmla="*/ 1983719 h 3217501"/>
                  <a:gd name="connsiteX24" fmla="*/ 4936567 w 6322132"/>
                  <a:gd name="connsiteY24" fmla="*/ 3123155 h 3217501"/>
                  <a:gd name="connsiteX25" fmla="*/ 6322132 w 6322132"/>
                  <a:gd name="connsiteY25" fmla="*/ 3201113 h 3217501"/>
                  <a:gd name="connsiteX0" fmla="*/ 0 w 6322132"/>
                  <a:gd name="connsiteY0" fmla="*/ 3217501 h 3217501"/>
                  <a:gd name="connsiteX1" fmla="*/ 462174 w 6322132"/>
                  <a:gd name="connsiteY1" fmla="*/ 3123155 h 3217501"/>
                  <a:gd name="connsiteX2" fmla="*/ 665975 w 6322132"/>
                  <a:gd name="connsiteY2" fmla="*/ 2943247 h 3217501"/>
                  <a:gd name="connsiteX3" fmla="*/ 943889 w 6322132"/>
                  <a:gd name="connsiteY3" fmla="*/ 3111167 h 3217501"/>
                  <a:gd name="connsiteX4" fmla="*/ 1171105 w 6322132"/>
                  <a:gd name="connsiteY4" fmla="*/ 2798809 h 3217501"/>
                  <a:gd name="connsiteX5" fmla="*/ 1397812 w 6322132"/>
                  <a:gd name="connsiteY5" fmla="*/ 3123155 h 3217501"/>
                  <a:gd name="connsiteX6" fmla="*/ 1779263 w 6322132"/>
                  <a:gd name="connsiteY6" fmla="*/ 3044484 h 3217501"/>
                  <a:gd name="connsiteX7" fmla="*/ 2021359 w 6322132"/>
                  <a:gd name="connsiteY7" fmla="*/ 2310412 h 3217501"/>
                  <a:gd name="connsiteX8" fmla="*/ 2222982 w 6322132"/>
                  <a:gd name="connsiteY8" fmla="*/ 3040520 h 3217501"/>
                  <a:gd name="connsiteX9" fmla="*/ 2287132 w 6322132"/>
                  <a:gd name="connsiteY9" fmla="*/ 2499466 h 3217501"/>
                  <a:gd name="connsiteX10" fmla="*/ 2370505 w 6322132"/>
                  <a:gd name="connsiteY10" fmla="*/ 2619414 h 3217501"/>
                  <a:gd name="connsiteX11" fmla="*/ 2444619 w 6322132"/>
                  <a:gd name="connsiteY11" fmla="*/ 2439491 h 3217501"/>
                  <a:gd name="connsiteX12" fmla="*/ 2681533 w 6322132"/>
                  <a:gd name="connsiteY12" fmla="*/ 1665121 h 3217501"/>
                  <a:gd name="connsiteX13" fmla="*/ 2912620 w 6322132"/>
                  <a:gd name="connsiteY13" fmla="*/ 2786680 h 3217501"/>
                  <a:gd name="connsiteX14" fmla="*/ 3028232 w 6322132"/>
                  <a:gd name="connsiteY14" fmla="*/ 904238 h 3217501"/>
                  <a:gd name="connsiteX15" fmla="*/ 3281923 w 6322132"/>
                  <a:gd name="connsiteY15" fmla="*/ 17334 h 3217501"/>
                  <a:gd name="connsiteX16" fmla="*/ 3445100 w 6322132"/>
                  <a:gd name="connsiteY16" fmla="*/ 2919252 h 3217501"/>
                  <a:gd name="connsiteX17" fmla="*/ 3640245 w 6322132"/>
                  <a:gd name="connsiteY17" fmla="*/ 1190575 h 3217501"/>
                  <a:gd name="connsiteX18" fmla="*/ 3806387 w 6322132"/>
                  <a:gd name="connsiteY18" fmla="*/ 2787320 h 3217501"/>
                  <a:gd name="connsiteX19" fmla="*/ 3871234 w 6322132"/>
                  <a:gd name="connsiteY19" fmla="*/ 1036184 h 3217501"/>
                  <a:gd name="connsiteX20" fmla="*/ 4065772 w 6322132"/>
                  <a:gd name="connsiteY20" fmla="*/ 2931249 h 3217501"/>
                  <a:gd name="connsiteX21" fmla="*/ 4251047 w 6322132"/>
                  <a:gd name="connsiteY21" fmla="*/ 1575917 h 3217501"/>
                  <a:gd name="connsiteX22" fmla="*/ 4466915 w 6322132"/>
                  <a:gd name="connsiteY22" fmla="*/ 3117614 h 3217501"/>
                  <a:gd name="connsiteX23" fmla="*/ 4603068 w 6322132"/>
                  <a:gd name="connsiteY23" fmla="*/ 1983719 h 3217501"/>
                  <a:gd name="connsiteX24" fmla="*/ 4936567 w 6322132"/>
                  <a:gd name="connsiteY24" fmla="*/ 3123155 h 3217501"/>
                  <a:gd name="connsiteX25" fmla="*/ 6322132 w 6322132"/>
                  <a:gd name="connsiteY25" fmla="*/ 3201113 h 3217501"/>
                  <a:gd name="connsiteX0" fmla="*/ 0 w 6470352"/>
                  <a:gd name="connsiteY0" fmla="*/ 3217501 h 3237090"/>
                  <a:gd name="connsiteX1" fmla="*/ 462174 w 6470352"/>
                  <a:gd name="connsiteY1" fmla="*/ 3123155 h 3237090"/>
                  <a:gd name="connsiteX2" fmla="*/ 665975 w 6470352"/>
                  <a:gd name="connsiteY2" fmla="*/ 2943247 h 3237090"/>
                  <a:gd name="connsiteX3" fmla="*/ 943889 w 6470352"/>
                  <a:gd name="connsiteY3" fmla="*/ 3111167 h 3237090"/>
                  <a:gd name="connsiteX4" fmla="*/ 1171105 w 6470352"/>
                  <a:gd name="connsiteY4" fmla="*/ 2798809 h 3237090"/>
                  <a:gd name="connsiteX5" fmla="*/ 1397812 w 6470352"/>
                  <a:gd name="connsiteY5" fmla="*/ 3123155 h 3237090"/>
                  <a:gd name="connsiteX6" fmla="*/ 1779263 w 6470352"/>
                  <a:gd name="connsiteY6" fmla="*/ 3044484 h 3237090"/>
                  <a:gd name="connsiteX7" fmla="*/ 2021359 w 6470352"/>
                  <a:gd name="connsiteY7" fmla="*/ 2310412 h 3237090"/>
                  <a:gd name="connsiteX8" fmla="*/ 2222982 w 6470352"/>
                  <a:gd name="connsiteY8" fmla="*/ 3040520 h 3237090"/>
                  <a:gd name="connsiteX9" fmla="*/ 2287132 w 6470352"/>
                  <a:gd name="connsiteY9" fmla="*/ 2499466 h 3237090"/>
                  <a:gd name="connsiteX10" fmla="*/ 2370505 w 6470352"/>
                  <a:gd name="connsiteY10" fmla="*/ 2619414 h 3237090"/>
                  <a:gd name="connsiteX11" fmla="*/ 2444619 w 6470352"/>
                  <a:gd name="connsiteY11" fmla="*/ 2439491 h 3237090"/>
                  <a:gd name="connsiteX12" fmla="*/ 2681533 w 6470352"/>
                  <a:gd name="connsiteY12" fmla="*/ 1665121 h 3237090"/>
                  <a:gd name="connsiteX13" fmla="*/ 2912620 w 6470352"/>
                  <a:gd name="connsiteY13" fmla="*/ 2786680 h 3237090"/>
                  <a:gd name="connsiteX14" fmla="*/ 3028232 w 6470352"/>
                  <a:gd name="connsiteY14" fmla="*/ 904238 h 3237090"/>
                  <a:gd name="connsiteX15" fmla="*/ 3281923 w 6470352"/>
                  <a:gd name="connsiteY15" fmla="*/ 17334 h 3237090"/>
                  <a:gd name="connsiteX16" fmla="*/ 3445100 w 6470352"/>
                  <a:gd name="connsiteY16" fmla="*/ 2919252 h 3237090"/>
                  <a:gd name="connsiteX17" fmla="*/ 3640245 w 6470352"/>
                  <a:gd name="connsiteY17" fmla="*/ 1190575 h 3237090"/>
                  <a:gd name="connsiteX18" fmla="*/ 3806387 w 6470352"/>
                  <a:gd name="connsiteY18" fmla="*/ 2787320 h 3237090"/>
                  <a:gd name="connsiteX19" fmla="*/ 3871234 w 6470352"/>
                  <a:gd name="connsiteY19" fmla="*/ 1036184 h 3237090"/>
                  <a:gd name="connsiteX20" fmla="*/ 4065772 w 6470352"/>
                  <a:gd name="connsiteY20" fmla="*/ 2931249 h 3237090"/>
                  <a:gd name="connsiteX21" fmla="*/ 4251047 w 6470352"/>
                  <a:gd name="connsiteY21" fmla="*/ 1575917 h 3237090"/>
                  <a:gd name="connsiteX22" fmla="*/ 4466915 w 6470352"/>
                  <a:gd name="connsiteY22" fmla="*/ 3117614 h 3237090"/>
                  <a:gd name="connsiteX23" fmla="*/ 4603068 w 6470352"/>
                  <a:gd name="connsiteY23" fmla="*/ 1983719 h 3237090"/>
                  <a:gd name="connsiteX24" fmla="*/ 4936567 w 6470352"/>
                  <a:gd name="connsiteY24" fmla="*/ 3123155 h 3237090"/>
                  <a:gd name="connsiteX25" fmla="*/ 6470352 w 6470352"/>
                  <a:gd name="connsiteY25" fmla="*/ 3237090 h 323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70352" h="3237090">
                    <a:moveTo>
                      <a:pt x="0" y="3217501"/>
                    </a:moveTo>
                    <a:cubicBezTo>
                      <a:pt x="72397" y="3177789"/>
                      <a:pt x="351178" y="3182857"/>
                      <a:pt x="462174" y="3123155"/>
                    </a:cubicBezTo>
                    <a:cubicBezTo>
                      <a:pt x="573170" y="3063453"/>
                      <a:pt x="568706" y="2931253"/>
                      <a:pt x="665975" y="2943247"/>
                    </a:cubicBezTo>
                    <a:cubicBezTo>
                      <a:pt x="763244" y="2955241"/>
                      <a:pt x="850437" y="3167223"/>
                      <a:pt x="943889" y="3111167"/>
                    </a:cubicBezTo>
                    <a:cubicBezTo>
                      <a:pt x="1037341" y="3055111"/>
                      <a:pt x="1095451" y="2796811"/>
                      <a:pt x="1171105" y="2798809"/>
                    </a:cubicBezTo>
                    <a:cubicBezTo>
                      <a:pt x="1246759" y="2800807"/>
                      <a:pt x="1302628" y="3080210"/>
                      <a:pt x="1397812" y="3123155"/>
                    </a:cubicBezTo>
                    <a:cubicBezTo>
                      <a:pt x="1492996" y="3166100"/>
                      <a:pt x="1675339" y="3179941"/>
                      <a:pt x="1779263" y="3044484"/>
                    </a:cubicBezTo>
                    <a:cubicBezTo>
                      <a:pt x="1883188" y="2909027"/>
                      <a:pt x="1947406" y="2311073"/>
                      <a:pt x="2021359" y="2310412"/>
                    </a:cubicBezTo>
                    <a:cubicBezTo>
                      <a:pt x="2095312" y="2309751"/>
                      <a:pt x="2178686" y="3009011"/>
                      <a:pt x="2222982" y="3040520"/>
                    </a:cubicBezTo>
                    <a:cubicBezTo>
                      <a:pt x="2267278" y="3072029"/>
                      <a:pt x="2265632" y="2591640"/>
                      <a:pt x="2287132" y="2499466"/>
                    </a:cubicBezTo>
                    <a:cubicBezTo>
                      <a:pt x="2308632" y="2407292"/>
                      <a:pt x="2344257" y="2629410"/>
                      <a:pt x="2370505" y="2619414"/>
                    </a:cubicBezTo>
                    <a:cubicBezTo>
                      <a:pt x="2396753" y="2609418"/>
                      <a:pt x="2389693" y="2576550"/>
                      <a:pt x="2444619" y="2439491"/>
                    </a:cubicBezTo>
                    <a:cubicBezTo>
                      <a:pt x="2604417" y="4009374"/>
                      <a:pt x="2603533" y="1607256"/>
                      <a:pt x="2681533" y="1665121"/>
                    </a:cubicBezTo>
                    <a:cubicBezTo>
                      <a:pt x="2759533" y="1722986"/>
                      <a:pt x="2854837" y="2913494"/>
                      <a:pt x="2912620" y="2786680"/>
                    </a:cubicBezTo>
                    <a:cubicBezTo>
                      <a:pt x="2970403" y="2659866"/>
                      <a:pt x="2966681" y="1291832"/>
                      <a:pt x="3028232" y="904238"/>
                    </a:cubicBezTo>
                    <a:cubicBezTo>
                      <a:pt x="3126839" y="4378741"/>
                      <a:pt x="3212445" y="-318502"/>
                      <a:pt x="3281923" y="17334"/>
                    </a:cubicBezTo>
                    <a:cubicBezTo>
                      <a:pt x="3351401" y="353170"/>
                      <a:pt x="3373028" y="2473835"/>
                      <a:pt x="3445100" y="2919252"/>
                    </a:cubicBezTo>
                    <a:cubicBezTo>
                      <a:pt x="3517172" y="3364669"/>
                      <a:pt x="3580031" y="1212564"/>
                      <a:pt x="3640245" y="1190575"/>
                    </a:cubicBezTo>
                    <a:cubicBezTo>
                      <a:pt x="3700459" y="1168586"/>
                      <a:pt x="3758625" y="2495209"/>
                      <a:pt x="3806387" y="2787320"/>
                    </a:cubicBezTo>
                    <a:cubicBezTo>
                      <a:pt x="3854149" y="3079431"/>
                      <a:pt x="3838811" y="1234087"/>
                      <a:pt x="3871234" y="1036184"/>
                    </a:cubicBezTo>
                    <a:cubicBezTo>
                      <a:pt x="3903657" y="838281"/>
                      <a:pt x="3990118" y="2595414"/>
                      <a:pt x="4065772" y="2931249"/>
                    </a:cubicBezTo>
                    <a:cubicBezTo>
                      <a:pt x="4141426" y="3267084"/>
                      <a:pt x="4173383" y="1536860"/>
                      <a:pt x="4251047" y="1575917"/>
                    </a:cubicBezTo>
                    <a:cubicBezTo>
                      <a:pt x="4328712" y="1614974"/>
                      <a:pt x="4386629" y="2863740"/>
                      <a:pt x="4466915" y="3117614"/>
                    </a:cubicBezTo>
                    <a:cubicBezTo>
                      <a:pt x="4547201" y="3371488"/>
                      <a:pt x="4543320" y="2166705"/>
                      <a:pt x="4603068" y="1983719"/>
                    </a:cubicBezTo>
                    <a:cubicBezTo>
                      <a:pt x="4662816" y="1800733"/>
                      <a:pt x="4667040" y="2916258"/>
                      <a:pt x="4936567" y="3123155"/>
                    </a:cubicBezTo>
                    <a:cubicBezTo>
                      <a:pt x="5206094" y="3330052"/>
                      <a:pt x="6220897" y="3040188"/>
                      <a:pt x="6470352" y="3237090"/>
                    </a:cubicBezTo>
                  </a:path>
                </a:pathLst>
              </a:cu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
                  <a:latin typeface="Calibri" panose="020F0502020204030204" pitchFamily="34" charset="0"/>
                  <a:cs typeface="Calibri" panose="020F0502020204030204" pitchFamily="34" charset="0"/>
                </a:endParaRPr>
              </a:p>
            </p:txBody>
          </p:sp>
          <p:cxnSp>
            <p:nvCxnSpPr>
              <p:cNvPr id="236" name="Straight Connector 235">
                <a:extLst>
                  <a:ext uri="{FF2B5EF4-FFF2-40B4-BE49-F238E27FC236}">
                    <a16:creationId xmlns:a16="http://schemas.microsoft.com/office/drawing/2014/main" id="{6ABA9FAF-C4C4-4555-A0F7-07D08E40BA1D}"/>
                  </a:ext>
                </a:extLst>
              </p:cNvPr>
              <p:cNvCxnSpPr/>
              <p:nvPr/>
            </p:nvCxnSpPr>
            <p:spPr>
              <a:xfrm>
                <a:off x="736034" y="977359"/>
                <a:ext cx="0" cy="49946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A4D2B062-90D5-4369-9A14-3A47A17DB9A0}"/>
                  </a:ext>
                </a:extLst>
              </p:cNvPr>
              <p:cNvCxnSpPr>
                <a:cxnSpLocks/>
              </p:cNvCxnSpPr>
              <p:nvPr/>
            </p:nvCxnSpPr>
            <p:spPr>
              <a:xfrm>
                <a:off x="732183" y="1476821"/>
                <a:ext cx="118464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390" name="TextBox 389"/>
            <p:cNvSpPr txBox="1"/>
            <p:nvPr/>
          </p:nvSpPr>
          <p:spPr>
            <a:xfrm>
              <a:off x="2545832" y="1462293"/>
              <a:ext cx="221451" cy="162028"/>
            </a:xfrm>
            <a:prstGeom prst="rect">
              <a:avLst/>
            </a:prstGeom>
            <a:noFill/>
          </p:spPr>
          <p:txBody>
            <a:bodyPr wrap="square" rtlCol="0">
              <a:spAutoFit/>
            </a:bodyPr>
            <a:lstStyle/>
            <a:p>
              <a:r>
                <a:rPr lang="en-US" sz="1333" dirty="0">
                  <a:latin typeface="Calibri" panose="020F0502020204030204" pitchFamily="34" charset="0"/>
                  <a:cs typeface="Calibri" panose="020F0502020204030204" pitchFamily="34" charset="0"/>
                </a:rPr>
                <a:t>RT</a:t>
              </a:r>
            </a:p>
          </p:txBody>
        </p:sp>
      </p:grpSp>
      <p:sp>
        <p:nvSpPr>
          <p:cNvPr id="422" name="Right Brace 421"/>
          <p:cNvSpPr/>
          <p:nvPr/>
        </p:nvSpPr>
        <p:spPr>
          <a:xfrm>
            <a:off x="6155706" y="2421382"/>
            <a:ext cx="875265" cy="3828956"/>
          </a:xfrm>
          <a:prstGeom prst="rightBrace">
            <a:avLst>
              <a:gd name="adj1" fmla="val 0"/>
              <a:gd name="adj2" fmla="val 50000"/>
            </a:avLst>
          </a:prstGeom>
          <a:ln>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latin typeface="Calibri" panose="020F0502020204030204" pitchFamily="34" charset="0"/>
              <a:cs typeface="Calibri" panose="020F0502020204030204" pitchFamily="34" charset="0"/>
            </a:endParaRPr>
          </a:p>
        </p:txBody>
      </p:sp>
      <p:grpSp>
        <p:nvGrpSpPr>
          <p:cNvPr id="423" name="Group 422">
            <a:extLst>
              <a:ext uri="{FF2B5EF4-FFF2-40B4-BE49-F238E27FC236}">
                <a16:creationId xmlns:a16="http://schemas.microsoft.com/office/drawing/2014/main" id="{AA42FBF0-55B6-49F9-86D6-7F74CE92C17A}"/>
              </a:ext>
            </a:extLst>
          </p:cNvPr>
          <p:cNvGrpSpPr/>
          <p:nvPr/>
        </p:nvGrpSpPr>
        <p:grpSpPr>
          <a:xfrm>
            <a:off x="7075794" y="2897725"/>
            <a:ext cx="3521691" cy="1484789"/>
            <a:chOff x="732183" y="977359"/>
            <a:chExt cx="1184646" cy="499462"/>
          </a:xfrm>
        </p:grpSpPr>
        <p:cxnSp>
          <p:nvCxnSpPr>
            <p:cNvPr id="425" name="Straight Connector 424">
              <a:extLst>
                <a:ext uri="{FF2B5EF4-FFF2-40B4-BE49-F238E27FC236}">
                  <a16:creationId xmlns:a16="http://schemas.microsoft.com/office/drawing/2014/main" id="{6ABA9FAF-C4C4-4555-A0F7-07D08E40BA1D}"/>
                </a:ext>
              </a:extLst>
            </p:cNvPr>
            <p:cNvCxnSpPr/>
            <p:nvPr/>
          </p:nvCxnSpPr>
          <p:spPr>
            <a:xfrm>
              <a:off x="738434" y="977359"/>
              <a:ext cx="0" cy="49946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A4D2B062-90D5-4369-9A14-3A47A17DB9A0}"/>
                </a:ext>
              </a:extLst>
            </p:cNvPr>
            <p:cNvCxnSpPr>
              <a:cxnSpLocks/>
            </p:cNvCxnSpPr>
            <p:nvPr/>
          </p:nvCxnSpPr>
          <p:spPr>
            <a:xfrm>
              <a:off x="732183" y="1476821"/>
              <a:ext cx="118464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28" name="Diamond 427"/>
          <p:cNvSpPr/>
          <p:nvPr/>
        </p:nvSpPr>
        <p:spPr>
          <a:xfrm>
            <a:off x="8354250" y="4239151"/>
            <a:ext cx="135843" cy="135844"/>
          </a:xfrm>
          <a:prstGeom prst="diamond">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429" name="Diamond 428"/>
          <p:cNvSpPr/>
          <p:nvPr/>
        </p:nvSpPr>
        <p:spPr>
          <a:xfrm>
            <a:off x="8532922" y="3836759"/>
            <a:ext cx="135844" cy="135844"/>
          </a:xfrm>
          <a:prstGeom prst="diamond">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430" name="Diamond 429"/>
          <p:cNvSpPr/>
          <p:nvPr/>
        </p:nvSpPr>
        <p:spPr>
          <a:xfrm>
            <a:off x="8648750" y="3371676"/>
            <a:ext cx="135844" cy="135844"/>
          </a:xfrm>
          <a:prstGeom prst="diamond">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431" name="Diamond 430"/>
          <p:cNvSpPr/>
          <p:nvPr/>
        </p:nvSpPr>
        <p:spPr>
          <a:xfrm>
            <a:off x="8751342" y="3042900"/>
            <a:ext cx="135844" cy="135844"/>
          </a:xfrm>
          <a:prstGeom prst="diamond">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432" name="Diamond 431"/>
          <p:cNvSpPr/>
          <p:nvPr/>
        </p:nvSpPr>
        <p:spPr>
          <a:xfrm>
            <a:off x="8863805" y="3481270"/>
            <a:ext cx="135844" cy="135844"/>
          </a:xfrm>
          <a:prstGeom prst="diamond">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433" name="Diamond 432"/>
          <p:cNvSpPr/>
          <p:nvPr/>
        </p:nvSpPr>
        <p:spPr>
          <a:xfrm>
            <a:off x="9113089" y="4207933"/>
            <a:ext cx="135844" cy="135844"/>
          </a:xfrm>
          <a:prstGeom prst="diamond">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434" name="Diamond 433"/>
          <p:cNvSpPr/>
          <p:nvPr/>
        </p:nvSpPr>
        <p:spPr>
          <a:xfrm>
            <a:off x="8974555" y="3931892"/>
            <a:ext cx="135844" cy="135844"/>
          </a:xfrm>
          <a:prstGeom prst="diamond">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cxnSp>
        <p:nvCxnSpPr>
          <p:cNvPr id="436" name="Straight Connector 435"/>
          <p:cNvCxnSpPr>
            <a:stCxn id="429" idx="2"/>
          </p:cNvCxnSpPr>
          <p:nvPr/>
        </p:nvCxnSpPr>
        <p:spPr>
          <a:xfrm flipH="1">
            <a:off x="8600844" y="3972603"/>
            <a:ext cx="1" cy="406953"/>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a:stCxn id="430" idx="2"/>
          </p:cNvCxnSpPr>
          <p:nvPr/>
        </p:nvCxnSpPr>
        <p:spPr>
          <a:xfrm>
            <a:off x="8716673" y="3507519"/>
            <a:ext cx="7636" cy="874995"/>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a:stCxn id="431" idx="2"/>
          </p:cNvCxnSpPr>
          <p:nvPr/>
        </p:nvCxnSpPr>
        <p:spPr>
          <a:xfrm>
            <a:off x="8819264" y="3178744"/>
            <a:ext cx="3816" cy="1200812"/>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a:stCxn id="432" idx="2"/>
          </p:cNvCxnSpPr>
          <p:nvPr/>
        </p:nvCxnSpPr>
        <p:spPr>
          <a:xfrm>
            <a:off x="8931728" y="3617112"/>
            <a:ext cx="6999" cy="777707"/>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a:stCxn id="434" idx="2"/>
          </p:cNvCxnSpPr>
          <p:nvPr/>
        </p:nvCxnSpPr>
        <p:spPr>
          <a:xfrm flipH="1">
            <a:off x="9042477" y="4067735"/>
            <a:ext cx="1" cy="324757"/>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a:stCxn id="433" idx="2"/>
          </p:cNvCxnSpPr>
          <p:nvPr/>
        </p:nvCxnSpPr>
        <p:spPr>
          <a:xfrm>
            <a:off x="9181012" y="4343775"/>
            <a:ext cx="1508" cy="52693"/>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449" name="TextBox 448"/>
          <p:cNvSpPr txBox="1"/>
          <p:nvPr/>
        </p:nvSpPr>
        <p:spPr>
          <a:xfrm>
            <a:off x="10448291" y="1913909"/>
            <a:ext cx="551439" cy="297454"/>
          </a:xfrm>
          <a:prstGeom prst="rect">
            <a:avLst/>
          </a:prstGeom>
          <a:noFill/>
        </p:spPr>
        <p:txBody>
          <a:bodyPr wrap="square" rtlCol="0">
            <a:spAutoFit/>
          </a:bodyPr>
          <a:lstStyle/>
          <a:p>
            <a:r>
              <a:rPr lang="en-US" sz="1333" dirty="0">
                <a:solidFill>
                  <a:srgbClr val="0070C0"/>
                </a:solidFill>
                <a:latin typeface="Calibri" panose="020F0502020204030204" pitchFamily="34" charset="0"/>
                <a:cs typeface="Calibri" panose="020F0502020204030204" pitchFamily="34" charset="0"/>
              </a:rPr>
              <a:t>RT</a:t>
            </a:r>
          </a:p>
        </p:txBody>
      </p:sp>
      <p:sp>
        <p:nvSpPr>
          <p:cNvPr id="450" name="TextBox 449"/>
          <p:cNvSpPr txBox="1"/>
          <p:nvPr/>
        </p:nvSpPr>
        <p:spPr>
          <a:xfrm>
            <a:off x="10449196" y="4068967"/>
            <a:ext cx="359329" cy="297454"/>
          </a:xfrm>
          <a:prstGeom prst="rect">
            <a:avLst/>
          </a:prstGeom>
          <a:noFill/>
        </p:spPr>
        <p:txBody>
          <a:bodyPr wrap="none" rtlCol="0">
            <a:spAutoFit/>
          </a:bodyPr>
          <a:lstStyle/>
          <a:p>
            <a:r>
              <a:rPr lang="en-US" sz="1333" dirty="0">
                <a:solidFill>
                  <a:srgbClr val="0070C0"/>
                </a:solidFill>
                <a:latin typeface="Calibri" panose="020F0502020204030204" pitchFamily="34" charset="0"/>
                <a:cs typeface="Calibri" panose="020F0502020204030204" pitchFamily="34" charset="0"/>
              </a:rPr>
              <a:t>RT</a:t>
            </a:r>
          </a:p>
        </p:txBody>
      </p:sp>
      <p:sp>
        <p:nvSpPr>
          <p:cNvPr id="456" name="Up Arrow 455"/>
          <p:cNvSpPr/>
          <p:nvPr/>
        </p:nvSpPr>
        <p:spPr>
          <a:xfrm>
            <a:off x="8690567" y="2375094"/>
            <a:ext cx="329668" cy="424191"/>
          </a:xfrm>
          <a:prstGeom prst="upArrow">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457" name="TextBox 456"/>
          <p:cNvSpPr txBox="1"/>
          <p:nvPr/>
        </p:nvSpPr>
        <p:spPr>
          <a:xfrm>
            <a:off x="7183816" y="715603"/>
            <a:ext cx="1248744" cy="297454"/>
          </a:xfrm>
          <a:prstGeom prst="rect">
            <a:avLst/>
          </a:prstGeom>
          <a:noFill/>
        </p:spPr>
        <p:txBody>
          <a:bodyPr wrap="square" rtlCol="0">
            <a:spAutoFit/>
          </a:bodyPr>
          <a:lstStyle/>
          <a:p>
            <a:r>
              <a:rPr lang="en-US" sz="1333" dirty="0">
                <a:solidFill>
                  <a:srgbClr val="0070C0"/>
                </a:solidFill>
                <a:latin typeface="Calibri" panose="020F0502020204030204" pitchFamily="34" charset="0"/>
                <a:cs typeface="Calibri" panose="020F0502020204030204" pitchFamily="34" charset="0"/>
              </a:rPr>
              <a:t>XIC @        </a:t>
            </a:r>
            <a:r>
              <a:rPr lang="en-US" sz="1333" i="1" dirty="0">
                <a:solidFill>
                  <a:srgbClr val="0070C0"/>
                </a:solidFill>
                <a:latin typeface="Calibri" panose="020F0502020204030204" pitchFamily="34" charset="0"/>
                <a:cs typeface="Calibri" panose="020F0502020204030204" pitchFamily="34" charset="0"/>
              </a:rPr>
              <a:t>m/z </a:t>
            </a:r>
          </a:p>
        </p:txBody>
      </p:sp>
      <p:sp>
        <p:nvSpPr>
          <p:cNvPr id="458" name="Diamond 457"/>
          <p:cNvSpPr/>
          <p:nvPr/>
        </p:nvSpPr>
        <p:spPr>
          <a:xfrm>
            <a:off x="7829740" y="796775"/>
            <a:ext cx="132676" cy="132676"/>
          </a:xfrm>
          <a:prstGeom prst="diamond">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3E237194-7044-F3E6-B075-6C9D8DFCFDBE}"/>
              </a:ext>
            </a:extLst>
          </p:cNvPr>
          <p:cNvGraphicFramePr>
            <a:graphicFrameLocks noGrp="1"/>
          </p:cNvGraphicFramePr>
          <p:nvPr>
            <p:extLst>
              <p:ext uri="{D42A27DB-BD31-4B8C-83A1-F6EECF244321}">
                <p14:modId xmlns:p14="http://schemas.microsoft.com/office/powerpoint/2010/main" val="1858553207"/>
              </p:ext>
            </p:extLst>
          </p:nvPr>
        </p:nvGraphicFramePr>
        <p:xfrm>
          <a:off x="6947779" y="4884876"/>
          <a:ext cx="3809400" cy="1849708"/>
        </p:xfrm>
        <a:graphic>
          <a:graphicData uri="http://schemas.openxmlformats.org/drawingml/2006/table">
            <a:tbl>
              <a:tblPr firstRow="1" bandRow="1">
                <a:tableStyleId>{5C22544A-7EE6-4342-B048-85BDC9FD1C3A}</a:tableStyleId>
              </a:tblPr>
              <a:tblGrid>
                <a:gridCol w="1269800">
                  <a:extLst>
                    <a:ext uri="{9D8B030D-6E8A-4147-A177-3AD203B41FA5}">
                      <a16:colId xmlns:a16="http://schemas.microsoft.com/office/drawing/2014/main" val="842551119"/>
                    </a:ext>
                  </a:extLst>
                </a:gridCol>
                <a:gridCol w="1269800">
                  <a:extLst>
                    <a:ext uri="{9D8B030D-6E8A-4147-A177-3AD203B41FA5}">
                      <a16:colId xmlns:a16="http://schemas.microsoft.com/office/drawing/2014/main" val="2071289815"/>
                    </a:ext>
                  </a:extLst>
                </a:gridCol>
                <a:gridCol w="1269800">
                  <a:extLst>
                    <a:ext uri="{9D8B030D-6E8A-4147-A177-3AD203B41FA5}">
                      <a16:colId xmlns:a16="http://schemas.microsoft.com/office/drawing/2014/main" val="3785934045"/>
                    </a:ext>
                  </a:extLst>
                </a:gridCol>
              </a:tblGrid>
              <a:tr h="262800">
                <a:tc>
                  <a:txBody>
                    <a:bodyPr/>
                    <a:lstStyle/>
                    <a:p>
                      <a:pPr algn="ctr"/>
                      <a:r>
                        <a:rPr lang="en-DE" sz="1400" i="1" dirty="0"/>
                        <a:t>m/z</a:t>
                      </a:r>
                    </a:p>
                  </a:txBody>
                  <a:tcPr marL="50883" marR="50883" marT="25442" marB="25442" anchor="ctr"/>
                </a:tc>
                <a:tc>
                  <a:txBody>
                    <a:bodyPr/>
                    <a:lstStyle/>
                    <a:p>
                      <a:pPr algn="ctr"/>
                      <a:r>
                        <a:rPr lang="en-DE" sz="1400" dirty="0"/>
                        <a:t>Time (min)</a:t>
                      </a:r>
                    </a:p>
                  </a:txBody>
                  <a:tcPr marL="50883" marR="50883" marT="25442" marB="25442" anchor="ctr"/>
                </a:tc>
                <a:tc>
                  <a:txBody>
                    <a:bodyPr/>
                    <a:lstStyle/>
                    <a:p>
                      <a:pPr algn="ctr"/>
                      <a:r>
                        <a:rPr lang="en-DE" sz="1400" dirty="0"/>
                        <a:t>Intensity (Abs)</a:t>
                      </a:r>
                    </a:p>
                  </a:txBody>
                  <a:tcPr marL="50883" marR="50883" marT="25442" marB="25442" anchor="ctr"/>
                </a:tc>
                <a:extLst>
                  <a:ext uri="{0D108BD9-81ED-4DB2-BD59-A6C34878D82A}">
                    <a16:rowId xmlns:a16="http://schemas.microsoft.com/office/drawing/2014/main" val="2816712836"/>
                  </a:ext>
                </a:extLst>
              </a:tr>
              <a:tr h="262800">
                <a:tc>
                  <a:txBody>
                    <a:bodyPr/>
                    <a:lstStyle/>
                    <a:p>
                      <a:pPr algn="ctr"/>
                      <a:r>
                        <a:rPr lang="en-DE" sz="1400" dirty="0"/>
                        <a:t>…</a:t>
                      </a:r>
                    </a:p>
                  </a:txBody>
                  <a:tcPr marL="50883" marR="50883" marT="25442" marB="25442" anchor="ctr"/>
                </a:tc>
                <a:tc>
                  <a:txBody>
                    <a:bodyPr/>
                    <a:lstStyle/>
                    <a:p>
                      <a:pPr algn="ctr"/>
                      <a:r>
                        <a:rPr lang="en-DE" sz="1400" dirty="0"/>
                        <a:t>…</a:t>
                      </a:r>
                    </a:p>
                  </a:txBody>
                  <a:tcPr marL="50883" marR="50883" marT="25442" marB="25442" anchor="ctr"/>
                </a:tc>
                <a:tc>
                  <a:txBody>
                    <a:bodyPr/>
                    <a:lstStyle/>
                    <a:p>
                      <a:pPr algn="ctr"/>
                      <a:r>
                        <a:rPr lang="en-DE" sz="1400" dirty="0"/>
                        <a:t>…</a:t>
                      </a:r>
                    </a:p>
                  </a:txBody>
                  <a:tcPr marL="50883" marR="50883" marT="25442" marB="25442" anchor="ctr"/>
                </a:tc>
                <a:extLst>
                  <a:ext uri="{0D108BD9-81ED-4DB2-BD59-A6C34878D82A}">
                    <a16:rowId xmlns:a16="http://schemas.microsoft.com/office/drawing/2014/main" val="211184552"/>
                  </a:ext>
                </a:extLst>
              </a:tr>
              <a:tr h="2628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DE" sz="1400" dirty="0"/>
                        <a:t>824.5449</a:t>
                      </a:r>
                    </a:p>
                  </a:txBody>
                  <a:tcPr marL="50883" marR="50883" marT="25442" marB="25442" anchor="ctr"/>
                </a:tc>
                <a:tc>
                  <a:txBody>
                    <a:bodyPr/>
                    <a:lstStyle/>
                    <a:p>
                      <a:pPr algn="ctr"/>
                      <a:r>
                        <a:rPr lang="en-DE" sz="1400" dirty="0"/>
                        <a:t>17.02</a:t>
                      </a:r>
                    </a:p>
                  </a:txBody>
                  <a:tcPr marL="50883" marR="50883" marT="25442" marB="25442" anchor="ctr"/>
                </a:tc>
                <a:tc>
                  <a:txBody>
                    <a:bodyPr/>
                    <a:lstStyle/>
                    <a:p>
                      <a:pPr algn="ctr"/>
                      <a:r>
                        <a:rPr lang="en-DE" sz="1400" dirty="0"/>
                        <a:t>11000</a:t>
                      </a:r>
                    </a:p>
                  </a:txBody>
                  <a:tcPr marL="50883" marR="50883" marT="25442" marB="25442" anchor="ctr"/>
                </a:tc>
                <a:extLst>
                  <a:ext uri="{0D108BD9-81ED-4DB2-BD59-A6C34878D82A}">
                    <a16:rowId xmlns:a16="http://schemas.microsoft.com/office/drawing/2014/main" val="3001551375"/>
                  </a:ext>
                </a:extLst>
              </a:tr>
              <a:tr h="262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DE" sz="1400" dirty="0"/>
                        <a:t>824.5446</a:t>
                      </a:r>
                    </a:p>
                  </a:txBody>
                  <a:tcPr marL="50883" marR="50883" marT="25442" marB="25442" anchor="ctr"/>
                </a:tc>
                <a:tc>
                  <a:txBody>
                    <a:bodyPr/>
                    <a:lstStyle/>
                    <a:p>
                      <a:pPr algn="ctr"/>
                      <a:r>
                        <a:rPr lang="en-DE" sz="1400" dirty="0"/>
                        <a:t>17.04</a:t>
                      </a:r>
                    </a:p>
                  </a:txBody>
                  <a:tcPr marL="50883" marR="50883" marT="25442" marB="25442" anchor="ctr"/>
                </a:tc>
                <a:tc>
                  <a:txBody>
                    <a:bodyPr/>
                    <a:lstStyle/>
                    <a:p>
                      <a:pPr algn="ctr"/>
                      <a:r>
                        <a:rPr lang="en-DE" sz="1400" dirty="0"/>
                        <a:t>19000</a:t>
                      </a:r>
                    </a:p>
                  </a:txBody>
                  <a:tcPr marL="50883" marR="50883" marT="25442" marB="25442" anchor="ctr"/>
                </a:tc>
                <a:extLst>
                  <a:ext uri="{0D108BD9-81ED-4DB2-BD59-A6C34878D82A}">
                    <a16:rowId xmlns:a16="http://schemas.microsoft.com/office/drawing/2014/main" val="4243728039"/>
                  </a:ext>
                </a:extLst>
              </a:tr>
              <a:tr h="262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DE" sz="1400" dirty="0">
                          <a:highlight>
                            <a:srgbClr val="FFFF00"/>
                          </a:highlight>
                        </a:rPr>
                        <a:t>824.5447</a:t>
                      </a:r>
                    </a:p>
                  </a:txBody>
                  <a:tcPr marL="50883" marR="50883" marT="25442" marB="25442" anchor="ctr"/>
                </a:tc>
                <a:tc>
                  <a:txBody>
                    <a:bodyPr/>
                    <a:lstStyle/>
                    <a:p>
                      <a:pPr algn="ctr"/>
                      <a:r>
                        <a:rPr lang="en-DE" sz="1400" dirty="0">
                          <a:highlight>
                            <a:srgbClr val="FFFF00"/>
                          </a:highlight>
                        </a:rPr>
                        <a:t>17.06</a:t>
                      </a:r>
                    </a:p>
                  </a:txBody>
                  <a:tcPr marL="50883" marR="50883" marT="25442" marB="25442" anchor="ctr"/>
                </a:tc>
                <a:tc>
                  <a:txBody>
                    <a:bodyPr/>
                    <a:lstStyle/>
                    <a:p>
                      <a:pPr algn="ctr"/>
                      <a:r>
                        <a:rPr lang="en-DE" sz="1400" dirty="0">
                          <a:highlight>
                            <a:srgbClr val="FFFF00"/>
                          </a:highlight>
                        </a:rPr>
                        <a:t>27500</a:t>
                      </a:r>
                    </a:p>
                  </a:txBody>
                  <a:tcPr marL="50883" marR="50883" marT="25442" marB="25442" anchor="ctr"/>
                </a:tc>
                <a:extLst>
                  <a:ext uri="{0D108BD9-81ED-4DB2-BD59-A6C34878D82A}">
                    <a16:rowId xmlns:a16="http://schemas.microsoft.com/office/drawing/2014/main" val="294873359"/>
                  </a:ext>
                </a:extLst>
              </a:tr>
              <a:tr h="262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DE" sz="1400" dirty="0"/>
                        <a:t>824.5445</a:t>
                      </a:r>
                    </a:p>
                  </a:txBody>
                  <a:tcPr marL="50883" marR="50883" marT="25442" marB="25442" anchor="ctr"/>
                </a:tc>
                <a:tc>
                  <a:txBody>
                    <a:bodyPr/>
                    <a:lstStyle/>
                    <a:p>
                      <a:pPr algn="ctr"/>
                      <a:r>
                        <a:rPr lang="en-DE" sz="1400" dirty="0"/>
                        <a:t>17.08</a:t>
                      </a:r>
                    </a:p>
                  </a:txBody>
                  <a:tcPr marL="50883" marR="50883" marT="25442" marB="25442" anchor="ctr"/>
                </a:tc>
                <a:tc>
                  <a:txBody>
                    <a:bodyPr/>
                    <a:lstStyle/>
                    <a:p>
                      <a:pPr algn="ctr"/>
                      <a:r>
                        <a:rPr lang="en-DE" sz="1400" dirty="0"/>
                        <a:t>17300</a:t>
                      </a:r>
                    </a:p>
                  </a:txBody>
                  <a:tcPr marL="50883" marR="50883" marT="25442" marB="25442" anchor="ctr"/>
                </a:tc>
                <a:extLst>
                  <a:ext uri="{0D108BD9-81ED-4DB2-BD59-A6C34878D82A}">
                    <a16:rowId xmlns:a16="http://schemas.microsoft.com/office/drawing/2014/main" val="3380822920"/>
                  </a:ext>
                </a:extLst>
              </a:tr>
              <a:tr h="262800">
                <a:tc>
                  <a:txBody>
                    <a:bodyPr/>
                    <a:lstStyle/>
                    <a:p>
                      <a:pPr algn="ctr"/>
                      <a:r>
                        <a:rPr lang="en-DE" sz="1400" dirty="0"/>
                        <a:t>…</a:t>
                      </a:r>
                    </a:p>
                  </a:txBody>
                  <a:tcPr marL="50883" marR="50883" marT="25442" marB="25442" anchor="ctr"/>
                </a:tc>
                <a:tc>
                  <a:txBody>
                    <a:bodyPr/>
                    <a:lstStyle/>
                    <a:p>
                      <a:pPr algn="ctr"/>
                      <a:r>
                        <a:rPr lang="en-DE" sz="1400" dirty="0"/>
                        <a:t>…</a:t>
                      </a:r>
                    </a:p>
                  </a:txBody>
                  <a:tcPr marL="50883" marR="50883" marT="25442" marB="25442" anchor="ctr"/>
                </a:tc>
                <a:tc>
                  <a:txBody>
                    <a:bodyPr/>
                    <a:lstStyle/>
                    <a:p>
                      <a:pPr algn="ctr"/>
                      <a:r>
                        <a:rPr lang="en-DE" sz="1400" dirty="0"/>
                        <a:t>…</a:t>
                      </a:r>
                    </a:p>
                  </a:txBody>
                  <a:tcPr marL="50883" marR="50883" marT="25442" marB="25442" anchor="ctr"/>
                </a:tc>
                <a:extLst>
                  <a:ext uri="{0D108BD9-81ED-4DB2-BD59-A6C34878D82A}">
                    <a16:rowId xmlns:a16="http://schemas.microsoft.com/office/drawing/2014/main" val="2887377602"/>
                  </a:ext>
                </a:extLst>
              </a:tr>
            </a:tbl>
          </a:graphicData>
        </a:graphic>
      </p:graphicFrame>
      <p:sp>
        <p:nvSpPr>
          <p:cNvPr id="5" name="Up Arrow 4">
            <a:extLst>
              <a:ext uri="{FF2B5EF4-FFF2-40B4-BE49-F238E27FC236}">
                <a16:creationId xmlns:a16="http://schemas.microsoft.com/office/drawing/2014/main" id="{714A42A4-9077-14F9-8587-D7244B58247E}"/>
              </a:ext>
            </a:extLst>
          </p:cNvPr>
          <p:cNvSpPr/>
          <p:nvPr/>
        </p:nvSpPr>
        <p:spPr>
          <a:xfrm flipV="1">
            <a:off x="8695055" y="4424975"/>
            <a:ext cx="329106" cy="423467"/>
          </a:xfrm>
          <a:prstGeom prst="upArrow">
            <a:avLst/>
          </a:prstGeom>
          <a:solidFill>
            <a:srgbClr val="FF2F92"/>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8827F60-58A7-C6EC-A8D3-33AC9D568412}"/>
              </a:ext>
            </a:extLst>
          </p:cNvPr>
          <p:cNvSpPr txBox="1"/>
          <p:nvPr/>
        </p:nvSpPr>
        <p:spPr>
          <a:xfrm>
            <a:off x="6964764" y="4551704"/>
            <a:ext cx="1248744" cy="297454"/>
          </a:xfrm>
          <a:prstGeom prst="rect">
            <a:avLst/>
          </a:prstGeom>
          <a:noFill/>
          <a:ln w="19050">
            <a:solidFill>
              <a:schemeClr val="accent4"/>
            </a:solidFill>
          </a:ln>
        </p:spPr>
        <p:txBody>
          <a:bodyPr wrap="square" rtlCol="0">
            <a:spAutoFit/>
          </a:bodyPr>
          <a:lstStyle/>
          <a:p>
            <a:r>
              <a:rPr lang="en-US" sz="1333" dirty="0">
                <a:solidFill>
                  <a:srgbClr val="0070C0"/>
                </a:solidFill>
                <a:latin typeface="Calibri" panose="020F0502020204030204" pitchFamily="34" charset="0"/>
                <a:cs typeface="Calibri" panose="020F0502020204030204" pitchFamily="34" charset="0"/>
              </a:rPr>
              <a:t>XIC @        </a:t>
            </a:r>
            <a:r>
              <a:rPr lang="en-US" sz="1333" i="1" dirty="0">
                <a:solidFill>
                  <a:srgbClr val="0070C0"/>
                </a:solidFill>
                <a:latin typeface="Calibri" panose="020F0502020204030204" pitchFamily="34" charset="0"/>
                <a:cs typeface="Calibri" panose="020F0502020204030204" pitchFamily="34" charset="0"/>
              </a:rPr>
              <a:t>m/z </a:t>
            </a:r>
          </a:p>
        </p:txBody>
      </p:sp>
      <p:sp>
        <p:nvSpPr>
          <p:cNvPr id="8" name="Diamond 7">
            <a:extLst>
              <a:ext uri="{FF2B5EF4-FFF2-40B4-BE49-F238E27FC236}">
                <a16:creationId xmlns:a16="http://schemas.microsoft.com/office/drawing/2014/main" id="{884CCCEA-8C80-EBB6-30E4-45754173027A}"/>
              </a:ext>
            </a:extLst>
          </p:cNvPr>
          <p:cNvSpPr/>
          <p:nvPr/>
        </p:nvSpPr>
        <p:spPr>
          <a:xfrm>
            <a:off x="7621198" y="4653896"/>
            <a:ext cx="132676" cy="132676"/>
          </a:xfrm>
          <a:prstGeom prst="diamond">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6ACF9EE8-9CE4-2092-798A-98131B294E7E}"/>
              </a:ext>
            </a:extLst>
          </p:cNvPr>
          <p:cNvSpPr txBox="1"/>
          <p:nvPr/>
        </p:nvSpPr>
        <p:spPr>
          <a:xfrm>
            <a:off x="9402452" y="750180"/>
            <a:ext cx="624947" cy="461665"/>
          </a:xfrm>
          <a:prstGeom prst="rect">
            <a:avLst/>
          </a:prstGeom>
          <a:noFill/>
        </p:spPr>
        <p:txBody>
          <a:bodyPr wrap="square" rtlCol="0">
            <a:spAutoFit/>
          </a:bodyPr>
          <a:lstStyle/>
          <a:p>
            <a:r>
              <a:rPr lang="en-US" sz="2400" b="1" dirty="0">
                <a:solidFill>
                  <a:schemeClr val="accent5"/>
                </a:solidFill>
                <a:latin typeface="Calibri" panose="020F0502020204030204" pitchFamily="34" charset="0"/>
                <a:cs typeface="Calibri" panose="020F0502020204030204" pitchFamily="34" charset="0"/>
              </a:rPr>
              <a:t>EIC</a:t>
            </a:r>
            <a:endParaRPr lang="en-US" sz="2400" dirty="0">
              <a:solidFill>
                <a:schemeClr val="accent5"/>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8A3F951C-6890-AEDB-A216-338D3918C163}"/>
              </a:ext>
            </a:extLst>
          </p:cNvPr>
          <p:cNvGrpSpPr/>
          <p:nvPr/>
        </p:nvGrpSpPr>
        <p:grpSpPr>
          <a:xfrm>
            <a:off x="190650" y="5683610"/>
            <a:ext cx="6241881" cy="592111"/>
            <a:chOff x="190650" y="5683610"/>
            <a:chExt cx="6241881" cy="592111"/>
          </a:xfrm>
        </p:grpSpPr>
        <p:cxnSp>
          <p:nvCxnSpPr>
            <p:cNvPr id="394" name="Straight Connector 393"/>
            <p:cNvCxnSpPr/>
            <p:nvPr/>
          </p:nvCxnSpPr>
          <p:spPr>
            <a:xfrm>
              <a:off x="190650" y="5978347"/>
              <a:ext cx="5937101" cy="0"/>
            </a:xfrm>
            <a:prstGeom prst="line">
              <a:avLst/>
            </a:prstGeom>
            <a:ln w="57150">
              <a:solidFill>
                <a:schemeClr val="tx1">
                  <a:lumMod val="50000"/>
                  <a:lumOff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95" name="TextBox 394"/>
            <p:cNvSpPr txBox="1"/>
            <p:nvPr/>
          </p:nvSpPr>
          <p:spPr>
            <a:xfrm>
              <a:off x="6073202" y="5683610"/>
              <a:ext cx="359329" cy="297454"/>
            </a:xfrm>
            <a:prstGeom prst="rect">
              <a:avLst/>
            </a:prstGeom>
            <a:noFill/>
          </p:spPr>
          <p:txBody>
            <a:bodyPr wrap="none" rtlCol="0">
              <a:spAutoFit/>
            </a:bodyPr>
            <a:lstStyle/>
            <a:p>
              <a:r>
                <a:rPr lang="en-US" sz="1333" dirty="0">
                  <a:latin typeface="Calibri" panose="020F0502020204030204" pitchFamily="34" charset="0"/>
                  <a:cs typeface="Calibri" panose="020F0502020204030204" pitchFamily="34" charset="0"/>
                </a:rPr>
                <a:t>RT</a:t>
              </a:r>
            </a:p>
          </p:txBody>
        </p:sp>
        <p:sp>
          <p:nvSpPr>
            <p:cNvPr id="13" name="TextBox 12">
              <a:extLst>
                <a:ext uri="{FF2B5EF4-FFF2-40B4-BE49-F238E27FC236}">
                  <a16:creationId xmlns:a16="http://schemas.microsoft.com/office/drawing/2014/main" id="{4D0575A9-C614-0F90-0C52-12C0695FE5B0}"/>
                </a:ext>
              </a:extLst>
            </p:cNvPr>
            <p:cNvSpPr txBox="1"/>
            <p:nvPr/>
          </p:nvSpPr>
          <p:spPr>
            <a:xfrm>
              <a:off x="2385939" y="5978267"/>
              <a:ext cx="1534972" cy="297454"/>
            </a:xfrm>
            <a:prstGeom prst="rect">
              <a:avLst/>
            </a:prstGeom>
            <a:noFill/>
          </p:spPr>
          <p:txBody>
            <a:bodyPr wrap="none" rtlCol="0">
              <a:spAutoFit/>
            </a:bodyPr>
            <a:lstStyle/>
            <a:p>
              <a:r>
                <a:rPr lang="en-US" sz="1333" dirty="0">
                  <a:latin typeface="Calibri" panose="020F0502020204030204" pitchFamily="34" charset="0"/>
                  <a:cs typeface="Calibri" panose="020F0502020204030204" pitchFamily="34" charset="0"/>
                </a:rPr>
                <a:t>Retention time (RT)</a:t>
              </a:r>
            </a:p>
          </p:txBody>
        </p:sp>
      </p:grpSp>
      <p:sp>
        <p:nvSpPr>
          <p:cNvPr id="15" name="Title 1">
            <a:extLst>
              <a:ext uri="{FF2B5EF4-FFF2-40B4-BE49-F238E27FC236}">
                <a16:creationId xmlns:a16="http://schemas.microsoft.com/office/drawing/2014/main" id="{1F9B23B2-5D11-2E50-07CE-67A24105DB0B}"/>
              </a:ext>
            </a:extLst>
          </p:cNvPr>
          <p:cNvSpPr>
            <a:spLocks noGrp="1"/>
          </p:cNvSpPr>
          <p:nvPr>
            <p:ph type="title"/>
          </p:nvPr>
        </p:nvSpPr>
        <p:spPr>
          <a:xfrm>
            <a:off x="636263" y="-10013"/>
            <a:ext cx="10972800" cy="524935"/>
          </a:xfrm>
        </p:spPr>
        <p:txBody>
          <a:bodyPr>
            <a:noAutofit/>
          </a:bodyPr>
          <a:lstStyle/>
          <a:p>
            <a:r>
              <a:rPr lang="en-DE" sz="2800" dirty="0"/>
              <a:t>What is a peak in LC-MS raw data?</a:t>
            </a:r>
          </a:p>
        </p:txBody>
      </p:sp>
      <p:sp>
        <p:nvSpPr>
          <p:cNvPr id="16" name="TextBox 15">
            <a:extLst>
              <a:ext uri="{FF2B5EF4-FFF2-40B4-BE49-F238E27FC236}">
                <a16:creationId xmlns:a16="http://schemas.microsoft.com/office/drawing/2014/main" id="{71F1D89D-A331-E562-D201-C06CD73F9DF8}"/>
              </a:ext>
            </a:extLst>
          </p:cNvPr>
          <p:cNvSpPr txBox="1"/>
          <p:nvPr/>
        </p:nvSpPr>
        <p:spPr>
          <a:xfrm>
            <a:off x="719875" y="4922211"/>
            <a:ext cx="1191352" cy="297454"/>
          </a:xfrm>
          <a:prstGeom prst="rect">
            <a:avLst/>
          </a:prstGeom>
          <a:noFill/>
        </p:spPr>
        <p:txBody>
          <a:bodyPr wrap="none" rtlCol="0">
            <a:spAutoFit/>
          </a:bodyPr>
          <a:lstStyle/>
          <a:p>
            <a:r>
              <a:rPr lang="en-US" sz="1333" dirty="0">
                <a:latin typeface="Calibri" panose="020F0502020204030204" pitchFamily="34" charset="0"/>
                <a:cs typeface="Calibri" panose="020F0502020204030204" pitchFamily="34" charset="0"/>
              </a:rPr>
              <a:t>MS1 spectrum</a:t>
            </a:r>
          </a:p>
        </p:txBody>
      </p:sp>
      <p:sp>
        <p:nvSpPr>
          <p:cNvPr id="20" name="Rectangle 19">
            <a:extLst>
              <a:ext uri="{FF2B5EF4-FFF2-40B4-BE49-F238E27FC236}">
                <a16:creationId xmlns:a16="http://schemas.microsoft.com/office/drawing/2014/main" id="{18C35E4F-75C2-AB97-70E9-F0AE520F3523}"/>
              </a:ext>
            </a:extLst>
          </p:cNvPr>
          <p:cNvSpPr/>
          <p:nvPr/>
        </p:nvSpPr>
        <p:spPr>
          <a:xfrm>
            <a:off x="7158014" y="736789"/>
            <a:ext cx="1200639" cy="262641"/>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86007B4F-936E-0F3A-1FD0-F1D1451F2560}"/>
              </a:ext>
            </a:extLst>
          </p:cNvPr>
          <p:cNvSpPr txBox="1"/>
          <p:nvPr/>
        </p:nvSpPr>
        <p:spPr>
          <a:xfrm>
            <a:off x="746924" y="5202757"/>
            <a:ext cx="172606" cy="307777"/>
          </a:xfrm>
          <a:prstGeom prst="rect">
            <a:avLst/>
          </a:prstGeom>
          <a:noFill/>
        </p:spPr>
        <p:txBody>
          <a:bodyPr wrap="square" rtlCol="0">
            <a:spAutoFit/>
          </a:bodyPr>
          <a:lstStyle/>
          <a:p>
            <a:r>
              <a:rPr lang="en-DE" sz="1400" dirty="0">
                <a:solidFill>
                  <a:srgbClr val="0070C0"/>
                </a:solidFill>
              </a:rPr>
              <a:t>1</a:t>
            </a:r>
          </a:p>
        </p:txBody>
      </p:sp>
      <p:sp>
        <p:nvSpPr>
          <p:cNvPr id="11" name="TextBox 10">
            <a:extLst>
              <a:ext uri="{FF2B5EF4-FFF2-40B4-BE49-F238E27FC236}">
                <a16:creationId xmlns:a16="http://schemas.microsoft.com/office/drawing/2014/main" id="{03A5899D-35B3-27FA-CA81-89687D254944}"/>
              </a:ext>
            </a:extLst>
          </p:cNvPr>
          <p:cNvSpPr txBox="1"/>
          <p:nvPr/>
        </p:nvSpPr>
        <p:spPr>
          <a:xfrm>
            <a:off x="8297752" y="3979582"/>
            <a:ext cx="172606" cy="307777"/>
          </a:xfrm>
          <a:prstGeom prst="rect">
            <a:avLst/>
          </a:prstGeom>
          <a:noFill/>
        </p:spPr>
        <p:txBody>
          <a:bodyPr wrap="square" rtlCol="0">
            <a:spAutoFit/>
          </a:bodyPr>
          <a:lstStyle/>
          <a:p>
            <a:r>
              <a:rPr lang="en-DE" sz="1400" dirty="0">
                <a:solidFill>
                  <a:srgbClr val="0070C0"/>
                </a:solidFill>
              </a:rPr>
              <a:t>1</a:t>
            </a:r>
          </a:p>
        </p:txBody>
      </p:sp>
      <p:sp>
        <p:nvSpPr>
          <p:cNvPr id="17" name="TextBox 16">
            <a:extLst>
              <a:ext uri="{FF2B5EF4-FFF2-40B4-BE49-F238E27FC236}">
                <a16:creationId xmlns:a16="http://schemas.microsoft.com/office/drawing/2014/main" id="{A4133E85-5A41-DE87-EFA3-63E18BAC70E9}"/>
              </a:ext>
            </a:extLst>
          </p:cNvPr>
          <p:cNvSpPr txBox="1"/>
          <p:nvPr/>
        </p:nvSpPr>
        <p:spPr>
          <a:xfrm>
            <a:off x="1345030" y="4271396"/>
            <a:ext cx="172606" cy="307777"/>
          </a:xfrm>
          <a:prstGeom prst="rect">
            <a:avLst/>
          </a:prstGeom>
          <a:noFill/>
        </p:spPr>
        <p:txBody>
          <a:bodyPr wrap="square" rtlCol="0">
            <a:spAutoFit/>
          </a:bodyPr>
          <a:lstStyle/>
          <a:p>
            <a:r>
              <a:rPr lang="en-DE" sz="1400" dirty="0">
                <a:solidFill>
                  <a:srgbClr val="0070C0"/>
                </a:solidFill>
              </a:rPr>
              <a:t>2</a:t>
            </a:r>
          </a:p>
        </p:txBody>
      </p:sp>
      <p:sp>
        <p:nvSpPr>
          <p:cNvPr id="19" name="TextBox 18">
            <a:extLst>
              <a:ext uri="{FF2B5EF4-FFF2-40B4-BE49-F238E27FC236}">
                <a16:creationId xmlns:a16="http://schemas.microsoft.com/office/drawing/2014/main" id="{55B2CA84-5697-5278-8527-2208A3CC7080}"/>
              </a:ext>
            </a:extLst>
          </p:cNvPr>
          <p:cNvSpPr txBox="1"/>
          <p:nvPr/>
        </p:nvSpPr>
        <p:spPr>
          <a:xfrm>
            <a:off x="8478141" y="3580426"/>
            <a:ext cx="172606" cy="307777"/>
          </a:xfrm>
          <a:prstGeom prst="rect">
            <a:avLst/>
          </a:prstGeom>
          <a:noFill/>
        </p:spPr>
        <p:txBody>
          <a:bodyPr wrap="square" rtlCol="0">
            <a:spAutoFit/>
          </a:bodyPr>
          <a:lstStyle/>
          <a:p>
            <a:r>
              <a:rPr lang="en-DE" sz="1400" dirty="0">
                <a:solidFill>
                  <a:srgbClr val="0070C0"/>
                </a:solidFill>
              </a:rPr>
              <a:t>2</a:t>
            </a:r>
          </a:p>
        </p:txBody>
      </p:sp>
      <p:sp>
        <p:nvSpPr>
          <p:cNvPr id="21" name="TextBox 20">
            <a:extLst>
              <a:ext uri="{FF2B5EF4-FFF2-40B4-BE49-F238E27FC236}">
                <a16:creationId xmlns:a16="http://schemas.microsoft.com/office/drawing/2014/main" id="{08E3AA7D-7C2C-4694-98DD-872917CDB99D}"/>
              </a:ext>
            </a:extLst>
          </p:cNvPr>
          <p:cNvSpPr txBox="1"/>
          <p:nvPr/>
        </p:nvSpPr>
        <p:spPr>
          <a:xfrm>
            <a:off x="2041431" y="3048732"/>
            <a:ext cx="172606" cy="307777"/>
          </a:xfrm>
          <a:prstGeom prst="rect">
            <a:avLst/>
          </a:prstGeom>
          <a:noFill/>
        </p:spPr>
        <p:txBody>
          <a:bodyPr wrap="square" rtlCol="0">
            <a:spAutoFit/>
          </a:bodyPr>
          <a:lstStyle/>
          <a:p>
            <a:r>
              <a:rPr lang="en-DE" sz="1400" dirty="0">
                <a:solidFill>
                  <a:srgbClr val="0070C0"/>
                </a:solidFill>
              </a:rPr>
              <a:t>3</a:t>
            </a:r>
          </a:p>
        </p:txBody>
      </p:sp>
      <p:sp>
        <p:nvSpPr>
          <p:cNvPr id="22" name="TextBox 21">
            <a:extLst>
              <a:ext uri="{FF2B5EF4-FFF2-40B4-BE49-F238E27FC236}">
                <a16:creationId xmlns:a16="http://schemas.microsoft.com/office/drawing/2014/main" id="{64F5C476-7363-9A06-E8DA-61EE4ABC375B}"/>
              </a:ext>
            </a:extLst>
          </p:cNvPr>
          <p:cNvSpPr txBox="1"/>
          <p:nvPr/>
        </p:nvSpPr>
        <p:spPr>
          <a:xfrm>
            <a:off x="2787235" y="2132596"/>
            <a:ext cx="172606" cy="307777"/>
          </a:xfrm>
          <a:prstGeom prst="rect">
            <a:avLst/>
          </a:prstGeom>
          <a:noFill/>
        </p:spPr>
        <p:txBody>
          <a:bodyPr wrap="square" rtlCol="0">
            <a:spAutoFit/>
          </a:bodyPr>
          <a:lstStyle/>
          <a:p>
            <a:r>
              <a:rPr lang="en-DE" sz="1400" dirty="0">
                <a:solidFill>
                  <a:srgbClr val="0070C0"/>
                </a:solidFill>
              </a:rPr>
              <a:t>4</a:t>
            </a:r>
          </a:p>
        </p:txBody>
      </p:sp>
      <p:sp>
        <p:nvSpPr>
          <p:cNvPr id="23" name="TextBox 22">
            <a:extLst>
              <a:ext uri="{FF2B5EF4-FFF2-40B4-BE49-F238E27FC236}">
                <a16:creationId xmlns:a16="http://schemas.microsoft.com/office/drawing/2014/main" id="{00CE5159-4A01-B914-737B-11E6A0F7B430}"/>
              </a:ext>
            </a:extLst>
          </p:cNvPr>
          <p:cNvSpPr txBox="1"/>
          <p:nvPr/>
        </p:nvSpPr>
        <p:spPr>
          <a:xfrm>
            <a:off x="4379705" y="4317129"/>
            <a:ext cx="172606" cy="307777"/>
          </a:xfrm>
          <a:prstGeom prst="rect">
            <a:avLst/>
          </a:prstGeom>
          <a:noFill/>
        </p:spPr>
        <p:txBody>
          <a:bodyPr wrap="square" rtlCol="0">
            <a:spAutoFit/>
          </a:bodyPr>
          <a:lstStyle/>
          <a:p>
            <a:r>
              <a:rPr lang="en-DE" sz="1400" dirty="0">
                <a:solidFill>
                  <a:srgbClr val="0070C0"/>
                </a:solidFill>
              </a:rPr>
              <a:t>6</a:t>
            </a:r>
          </a:p>
        </p:txBody>
      </p:sp>
      <p:sp>
        <p:nvSpPr>
          <p:cNvPr id="24" name="TextBox 23">
            <a:extLst>
              <a:ext uri="{FF2B5EF4-FFF2-40B4-BE49-F238E27FC236}">
                <a16:creationId xmlns:a16="http://schemas.microsoft.com/office/drawing/2014/main" id="{9914252D-2D68-BAE0-1D73-A00C939C6158}"/>
              </a:ext>
            </a:extLst>
          </p:cNvPr>
          <p:cNvSpPr txBox="1"/>
          <p:nvPr/>
        </p:nvSpPr>
        <p:spPr>
          <a:xfrm>
            <a:off x="4036845" y="3289348"/>
            <a:ext cx="172606" cy="307777"/>
          </a:xfrm>
          <a:prstGeom prst="rect">
            <a:avLst/>
          </a:prstGeom>
          <a:noFill/>
        </p:spPr>
        <p:txBody>
          <a:bodyPr wrap="square" rtlCol="0">
            <a:spAutoFit/>
          </a:bodyPr>
          <a:lstStyle/>
          <a:p>
            <a:r>
              <a:rPr lang="en-DE" sz="1400" dirty="0">
                <a:solidFill>
                  <a:srgbClr val="0070C0"/>
                </a:solidFill>
              </a:rPr>
              <a:t>5</a:t>
            </a:r>
          </a:p>
        </p:txBody>
      </p:sp>
      <p:sp>
        <p:nvSpPr>
          <p:cNvPr id="25" name="TextBox 24">
            <a:extLst>
              <a:ext uri="{FF2B5EF4-FFF2-40B4-BE49-F238E27FC236}">
                <a16:creationId xmlns:a16="http://schemas.microsoft.com/office/drawing/2014/main" id="{9A5885D7-D006-3937-EDE6-FE7FA399D735}"/>
              </a:ext>
            </a:extLst>
          </p:cNvPr>
          <p:cNvSpPr txBox="1"/>
          <p:nvPr/>
        </p:nvSpPr>
        <p:spPr>
          <a:xfrm>
            <a:off x="4825176" y="5202756"/>
            <a:ext cx="172606" cy="307777"/>
          </a:xfrm>
          <a:prstGeom prst="rect">
            <a:avLst/>
          </a:prstGeom>
          <a:noFill/>
        </p:spPr>
        <p:txBody>
          <a:bodyPr wrap="square" rtlCol="0">
            <a:spAutoFit/>
          </a:bodyPr>
          <a:lstStyle/>
          <a:p>
            <a:r>
              <a:rPr lang="en-DE" sz="1400" dirty="0">
                <a:solidFill>
                  <a:srgbClr val="0070C0"/>
                </a:solidFill>
              </a:rPr>
              <a:t>7</a:t>
            </a:r>
          </a:p>
        </p:txBody>
      </p:sp>
      <p:sp>
        <p:nvSpPr>
          <p:cNvPr id="26" name="TextBox 25">
            <a:extLst>
              <a:ext uri="{FF2B5EF4-FFF2-40B4-BE49-F238E27FC236}">
                <a16:creationId xmlns:a16="http://schemas.microsoft.com/office/drawing/2014/main" id="{468133A8-5BE5-16AD-8232-BE658D64A9A2}"/>
              </a:ext>
            </a:extLst>
          </p:cNvPr>
          <p:cNvSpPr txBox="1"/>
          <p:nvPr/>
        </p:nvSpPr>
        <p:spPr>
          <a:xfrm>
            <a:off x="8557738" y="3125756"/>
            <a:ext cx="172606" cy="307777"/>
          </a:xfrm>
          <a:prstGeom prst="rect">
            <a:avLst/>
          </a:prstGeom>
          <a:noFill/>
        </p:spPr>
        <p:txBody>
          <a:bodyPr wrap="square" rtlCol="0">
            <a:spAutoFit/>
          </a:bodyPr>
          <a:lstStyle/>
          <a:p>
            <a:r>
              <a:rPr lang="en-DE" sz="1400" dirty="0">
                <a:solidFill>
                  <a:srgbClr val="0070C0"/>
                </a:solidFill>
              </a:rPr>
              <a:t>3</a:t>
            </a:r>
          </a:p>
        </p:txBody>
      </p:sp>
      <p:sp>
        <p:nvSpPr>
          <p:cNvPr id="27" name="TextBox 26">
            <a:extLst>
              <a:ext uri="{FF2B5EF4-FFF2-40B4-BE49-F238E27FC236}">
                <a16:creationId xmlns:a16="http://schemas.microsoft.com/office/drawing/2014/main" id="{21D05B01-96F4-80C1-833A-201C45BC6CF1}"/>
              </a:ext>
            </a:extLst>
          </p:cNvPr>
          <p:cNvSpPr txBox="1"/>
          <p:nvPr/>
        </p:nvSpPr>
        <p:spPr>
          <a:xfrm>
            <a:off x="8687002" y="2799285"/>
            <a:ext cx="172606" cy="307777"/>
          </a:xfrm>
          <a:prstGeom prst="rect">
            <a:avLst/>
          </a:prstGeom>
          <a:noFill/>
        </p:spPr>
        <p:txBody>
          <a:bodyPr wrap="square" rtlCol="0">
            <a:spAutoFit/>
          </a:bodyPr>
          <a:lstStyle/>
          <a:p>
            <a:r>
              <a:rPr lang="en-DE" sz="1400" dirty="0">
                <a:solidFill>
                  <a:srgbClr val="0070C0"/>
                </a:solidFill>
              </a:rPr>
              <a:t>4</a:t>
            </a:r>
          </a:p>
        </p:txBody>
      </p:sp>
      <p:sp>
        <p:nvSpPr>
          <p:cNvPr id="28" name="TextBox 27">
            <a:extLst>
              <a:ext uri="{FF2B5EF4-FFF2-40B4-BE49-F238E27FC236}">
                <a16:creationId xmlns:a16="http://schemas.microsoft.com/office/drawing/2014/main" id="{CD07057E-2C47-0384-6EF3-053FA14D4329}"/>
              </a:ext>
            </a:extLst>
          </p:cNvPr>
          <p:cNvSpPr txBox="1"/>
          <p:nvPr/>
        </p:nvSpPr>
        <p:spPr>
          <a:xfrm>
            <a:off x="8934098" y="3679766"/>
            <a:ext cx="172606" cy="307777"/>
          </a:xfrm>
          <a:prstGeom prst="rect">
            <a:avLst/>
          </a:prstGeom>
          <a:noFill/>
        </p:spPr>
        <p:txBody>
          <a:bodyPr wrap="square" rtlCol="0">
            <a:spAutoFit/>
          </a:bodyPr>
          <a:lstStyle/>
          <a:p>
            <a:r>
              <a:rPr lang="en-DE" sz="1400" dirty="0">
                <a:solidFill>
                  <a:srgbClr val="0070C0"/>
                </a:solidFill>
              </a:rPr>
              <a:t>6</a:t>
            </a:r>
          </a:p>
        </p:txBody>
      </p:sp>
      <p:sp>
        <p:nvSpPr>
          <p:cNvPr id="29" name="TextBox 28">
            <a:extLst>
              <a:ext uri="{FF2B5EF4-FFF2-40B4-BE49-F238E27FC236}">
                <a16:creationId xmlns:a16="http://schemas.microsoft.com/office/drawing/2014/main" id="{81200CF6-E50A-562E-1845-CA021B469919}"/>
              </a:ext>
            </a:extLst>
          </p:cNvPr>
          <p:cNvSpPr txBox="1"/>
          <p:nvPr/>
        </p:nvSpPr>
        <p:spPr>
          <a:xfrm>
            <a:off x="8819264" y="3222841"/>
            <a:ext cx="172606" cy="307777"/>
          </a:xfrm>
          <a:prstGeom prst="rect">
            <a:avLst/>
          </a:prstGeom>
          <a:noFill/>
        </p:spPr>
        <p:txBody>
          <a:bodyPr wrap="square" rtlCol="0">
            <a:spAutoFit/>
          </a:bodyPr>
          <a:lstStyle/>
          <a:p>
            <a:r>
              <a:rPr lang="en-DE" sz="1400" dirty="0">
                <a:solidFill>
                  <a:srgbClr val="0070C0"/>
                </a:solidFill>
              </a:rPr>
              <a:t>5</a:t>
            </a:r>
          </a:p>
        </p:txBody>
      </p:sp>
      <p:sp>
        <p:nvSpPr>
          <p:cNvPr id="30" name="TextBox 29">
            <a:extLst>
              <a:ext uri="{FF2B5EF4-FFF2-40B4-BE49-F238E27FC236}">
                <a16:creationId xmlns:a16="http://schemas.microsoft.com/office/drawing/2014/main" id="{F975895F-C489-3FB4-BC11-33DA562351EB}"/>
              </a:ext>
            </a:extLst>
          </p:cNvPr>
          <p:cNvSpPr txBox="1"/>
          <p:nvPr/>
        </p:nvSpPr>
        <p:spPr>
          <a:xfrm>
            <a:off x="9094039" y="3974230"/>
            <a:ext cx="172606" cy="307777"/>
          </a:xfrm>
          <a:prstGeom prst="rect">
            <a:avLst/>
          </a:prstGeom>
          <a:noFill/>
        </p:spPr>
        <p:txBody>
          <a:bodyPr wrap="square" rtlCol="0">
            <a:spAutoFit/>
          </a:bodyPr>
          <a:lstStyle/>
          <a:p>
            <a:r>
              <a:rPr lang="en-DE" sz="1400" dirty="0">
                <a:solidFill>
                  <a:srgbClr val="0070C0"/>
                </a:solidFill>
              </a:rPr>
              <a:t>7</a:t>
            </a:r>
          </a:p>
        </p:txBody>
      </p:sp>
      <p:grpSp>
        <p:nvGrpSpPr>
          <p:cNvPr id="18" name="Group 17">
            <a:extLst>
              <a:ext uri="{FF2B5EF4-FFF2-40B4-BE49-F238E27FC236}">
                <a16:creationId xmlns:a16="http://schemas.microsoft.com/office/drawing/2014/main" id="{83BC2E01-3DC1-8554-5726-7E23E4260B7D}"/>
              </a:ext>
            </a:extLst>
          </p:cNvPr>
          <p:cNvGrpSpPr/>
          <p:nvPr/>
        </p:nvGrpSpPr>
        <p:grpSpPr>
          <a:xfrm>
            <a:off x="8942706" y="3127712"/>
            <a:ext cx="2964273" cy="307777"/>
            <a:chOff x="9084476" y="3132269"/>
            <a:chExt cx="2964273" cy="307777"/>
          </a:xfrm>
        </p:grpSpPr>
        <p:sp>
          <p:nvSpPr>
            <p:cNvPr id="12" name="TextBox 11">
              <a:extLst>
                <a:ext uri="{FF2B5EF4-FFF2-40B4-BE49-F238E27FC236}">
                  <a16:creationId xmlns:a16="http://schemas.microsoft.com/office/drawing/2014/main" id="{3CEE16F6-662F-C397-4CF2-394E97263B13}"/>
                </a:ext>
              </a:extLst>
            </p:cNvPr>
            <p:cNvSpPr txBox="1"/>
            <p:nvPr/>
          </p:nvSpPr>
          <p:spPr>
            <a:xfrm>
              <a:off x="9084476" y="3132269"/>
              <a:ext cx="2964273" cy="307777"/>
            </a:xfrm>
            <a:prstGeom prst="rect">
              <a:avLst/>
            </a:prstGeom>
            <a:noFill/>
          </p:spPr>
          <p:txBody>
            <a:bodyPr wrap="none" rtlCol="0">
              <a:spAutoFit/>
            </a:bodyPr>
            <a:lstStyle/>
            <a:p>
              <a:r>
                <a:rPr lang="en-US" sz="1400" dirty="0">
                  <a:solidFill>
                    <a:srgbClr val="0070C0"/>
                  </a:solidFill>
                </a:rPr>
                <a:t>Trace the intensity of     </a:t>
              </a:r>
              <a:r>
                <a:rPr lang="en-US" sz="1400" i="1" dirty="0">
                  <a:solidFill>
                    <a:srgbClr val="0070C0"/>
                  </a:solidFill>
                </a:rPr>
                <a:t>m/z </a:t>
              </a:r>
              <a:r>
                <a:rPr lang="en-US" sz="1400" dirty="0">
                  <a:solidFill>
                    <a:srgbClr val="0070C0"/>
                  </a:solidFill>
                </a:rPr>
                <a:t>over time</a:t>
              </a:r>
              <a:endParaRPr lang="en-DE" sz="1400" dirty="0">
                <a:solidFill>
                  <a:srgbClr val="0070C0"/>
                </a:solidFill>
              </a:endParaRPr>
            </a:p>
          </p:txBody>
        </p:sp>
        <p:sp>
          <p:nvSpPr>
            <p:cNvPr id="2" name="Diamond 1">
              <a:extLst>
                <a:ext uri="{FF2B5EF4-FFF2-40B4-BE49-F238E27FC236}">
                  <a16:creationId xmlns:a16="http://schemas.microsoft.com/office/drawing/2014/main" id="{BD24899F-954A-52CE-1A2D-859F66F99543}"/>
                </a:ext>
              </a:extLst>
            </p:cNvPr>
            <p:cNvSpPr/>
            <p:nvPr/>
          </p:nvSpPr>
          <p:spPr>
            <a:xfrm>
              <a:off x="10739255" y="3235425"/>
              <a:ext cx="132676" cy="132676"/>
            </a:xfrm>
            <a:prstGeom prst="diamond">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88141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1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3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3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4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3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4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2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6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9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4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5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5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5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2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p:bldP spid="428" grpId="0" animBg="1"/>
      <p:bldP spid="429" grpId="0" animBg="1"/>
      <p:bldP spid="430" grpId="0" animBg="1"/>
      <p:bldP spid="431" grpId="0" animBg="1"/>
      <p:bldP spid="432" grpId="0" animBg="1"/>
      <p:bldP spid="433" grpId="0" animBg="1"/>
      <p:bldP spid="434" grpId="0" animBg="1"/>
      <p:bldP spid="449" grpId="0"/>
      <p:bldP spid="450" grpId="0"/>
      <p:bldP spid="456" grpId="0" animBg="1"/>
      <p:bldP spid="457" grpId="0"/>
      <p:bldP spid="458" grpId="0" animBg="1"/>
      <p:bldP spid="5" grpId="0" animBg="1"/>
      <p:bldP spid="7" grpId="0" animBg="1"/>
      <p:bldP spid="8" grpId="0" animBg="1"/>
      <p:bldP spid="9" grpId="0"/>
      <p:bldP spid="16" grpId="0"/>
      <p:bldP spid="20" grpId="0" animBg="1"/>
      <p:bldP spid="10" grpId="0"/>
      <p:bldP spid="11" grpId="0"/>
      <p:bldP spid="17" grpId="0"/>
      <p:bldP spid="19" grpId="0"/>
      <p:bldP spid="21" grpId="0"/>
      <p:bldP spid="22" grpId="0"/>
      <p:bldP spid="23" grpId="0"/>
      <p:bldP spid="24" grpId="0"/>
      <p:bldP spid="25" grpId="0"/>
      <p:bldP spid="26" grpId="0"/>
      <p:bldP spid="27" grpId="0"/>
      <p:bldP spid="28" grpId="0"/>
      <p:bldP spid="29"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65A39630-BC89-C159-948F-EC841B4F3E3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r="1677"/>
          <a:stretch/>
        </p:blipFill>
        <p:spPr>
          <a:xfrm>
            <a:off x="946519" y="1757129"/>
            <a:ext cx="4373581" cy="2918136"/>
          </a:xfrm>
          <a:prstGeom prst="rect">
            <a:avLst/>
          </a:prstGeom>
        </p:spPr>
      </p:pic>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6</a:t>
            </a:fld>
            <a:endParaRPr lang="de-DE" altLang="de-DE" sz="1333" dirty="0">
              <a:solidFill>
                <a:srgbClr val="D8413E"/>
              </a:solidFill>
              <a:latin typeface="+mn-lt"/>
            </a:endParaRPr>
          </a:p>
        </p:txBody>
      </p:sp>
      <p:pic>
        <p:nvPicPr>
          <p:cNvPr id="29" name="Picture 28">
            <a:extLst>
              <a:ext uri="{FF2B5EF4-FFF2-40B4-BE49-F238E27FC236}">
                <a16:creationId xmlns:a16="http://schemas.microsoft.com/office/drawing/2014/main" id="{C342B135-799E-8ACB-21E3-972833AE619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5692"/>
          <a:stretch/>
        </p:blipFill>
        <p:spPr>
          <a:xfrm>
            <a:off x="6415927" y="1689362"/>
            <a:ext cx="4433157" cy="2752011"/>
          </a:xfrm>
          <a:prstGeom prst="rect">
            <a:avLst/>
          </a:prstGeom>
        </p:spPr>
      </p:pic>
      <p:cxnSp>
        <p:nvCxnSpPr>
          <p:cNvPr id="52" name="Straight Connector 51">
            <a:extLst>
              <a:ext uri="{FF2B5EF4-FFF2-40B4-BE49-F238E27FC236}">
                <a16:creationId xmlns:a16="http://schemas.microsoft.com/office/drawing/2014/main" id="{8BE4D4F5-BB3E-2400-D1A9-901CF69084B4}"/>
              </a:ext>
            </a:extLst>
          </p:cNvPr>
          <p:cNvCxnSpPr/>
          <p:nvPr/>
        </p:nvCxnSpPr>
        <p:spPr>
          <a:xfrm>
            <a:off x="7727206" y="3770960"/>
            <a:ext cx="0" cy="286653"/>
          </a:xfrm>
          <a:prstGeom prst="line">
            <a:avLst/>
          </a:prstGeom>
          <a:ln w="28575">
            <a:solidFill>
              <a:srgbClr val="8AC2D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4FC90BD-C3DF-2C21-E80B-1A803D8E38B9}"/>
              </a:ext>
            </a:extLst>
          </p:cNvPr>
          <p:cNvCxnSpPr/>
          <p:nvPr/>
        </p:nvCxnSpPr>
        <p:spPr>
          <a:xfrm>
            <a:off x="7812133" y="3370640"/>
            <a:ext cx="0" cy="681997"/>
          </a:xfrm>
          <a:prstGeom prst="line">
            <a:avLst/>
          </a:prstGeom>
          <a:ln w="28575">
            <a:solidFill>
              <a:srgbClr val="8AC2D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EE77AB5E-EAB6-3C01-06CC-A55AB6C97C8E}"/>
              </a:ext>
            </a:extLst>
          </p:cNvPr>
          <p:cNvCxnSpPr/>
          <p:nvPr/>
        </p:nvCxnSpPr>
        <p:spPr>
          <a:xfrm>
            <a:off x="7969148" y="2632149"/>
            <a:ext cx="0" cy="1441271"/>
          </a:xfrm>
          <a:prstGeom prst="line">
            <a:avLst/>
          </a:prstGeom>
          <a:ln w="28575">
            <a:solidFill>
              <a:srgbClr val="8AC2D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6AF6E922-99DE-ED18-F22B-98F4F0F1EFF7}"/>
              </a:ext>
            </a:extLst>
          </p:cNvPr>
          <p:cNvCxnSpPr/>
          <p:nvPr/>
        </p:nvCxnSpPr>
        <p:spPr>
          <a:xfrm>
            <a:off x="7885169" y="3001350"/>
            <a:ext cx="0" cy="1072070"/>
          </a:xfrm>
          <a:prstGeom prst="line">
            <a:avLst/>
          </a:prstGeom>
          <a:ln w="28575">
            <a:solidFill>
              <a:srgbClr val="8AC2D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4110ECB-52A9-8BFD-6ED2-8646B4ACE71C}"/>
              </a:ext>
            </a:extLst>
          </p:cNvPr>
          <p:cNvCxnSpPr/>
          <p:nvPr/>
        </p:nvCxnSpPr>
        <p:spPr>
          <a:xfrm>
            <a:off x="8047403" y="2405611"/>
            <a:ext cx="0" cy="1670809"/>
          </a:xfrm>
          <a:prstGeom prst="line">
            <a:avLst/>
          </a:prstGeom>
          <a:ln w="28575">
            <a:solidFill>
              <a:srgbClr val="8AC2D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92CA338-6EDF-F18F-D020-E71493406A43}"/>
              </a:ext>
            </a:extLst>
          </p:cNvPr>
          <p:cNvCxnSpPr/>
          <p:nvPr/>
        </p:nvCxnSpPr>
        <p:spPr>
          <a:xfrm>
            <a:off x="8124417" y="2218455"/>
            <a:ext cx="0" cy="1834182"/>
          </a:xfrm>
          <a:prstGeom prst="line">
            <a:avLst/>
          </a:prstGeom>
          <a:ln w="28575">
            <a:solidFill>
              <a:srgbClr val="8AC2D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CB59C000-5396-A640-6012-3C8CCD047C6F}"/>
              </a:ext>
            </a:extLst>
          </p:cNvPr>
          <p:cNvCxnSpPr/>
          <p:nvPr/>
        </p:nvCxnSpPr>
        <p:spPr>
          <a:xfrm>
            <a:off x="8204069" y="2136738"/>
            <a:ext cx="0" cy="1915899"/>
          </a:xfrm>
          <a:prstGeom prst="line">
            <a:avLst/>
          </a:prstGeom>
          <a:ln w="28575">
            <a:solidFill>
              <a:srgbClr val="8AC2D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A37217FC-CDD2-B45F-5B4B-44CEA16182B1}"/>
              </a:ext>
            </a:extLst>
          </p:cNvPr>
          <p:cNvCxnSpPr/>
          <p:nvPr/>
        </p:nvCxnSpPr>
        <p:spPr>
          <a:xfrm>
            <a:off x="8284014" y="1941673"/>
            <a:ext cx="0" cy="2115940"/>
          </a:xfrm>
          <a:prstGeom prst="line">
            <a:avLst/>
          </a:prstGeom>
          <a:ln w="28575">
            <a:solidFill>
              <a:srgbClr val="8AC2D1"/>
            </a:solidFill>
          </a:ln>
          <a:effectLst/>
        </p:spPr>
        <p:style>
          <a:lnRef idx="2">
            <a:schemeClr val="accent1"/>
          </a:lnRef>
          <a:fillRef idx="0">
            <a:schemeClr val="accent1"/>
          </a:fillRef>
          <a:effectRef idx="1">
            <a:schemeClr val="accent1"/>
          </a:effectRef>
          <a:fontRef idx="minor">
            <a:schemeClr val="tx1"/>
          </a:fontRef>
        </p:style>
      </p:cxnSp>
      <p:sp>
        <p:nvSpPr>
          <p:cNvPr id="109" name="Freeform 108">
            <a:extLst>
              <a:ext uri="{FF2B5EF4-FFF2-40B4-BE49-F238E27FC236}">
                <a16:creationId xmlns:a16="http://schemas.microsoft.com/office/drawing/2014/main" id="{C09090B7-E80D-2717-7E61-7D31A2F5EBC7}"/>
              </a:ext>
            </a:extLst>
          </p:cNvPr>
          <p:cNvSpPr/>
          <p:nvPr/>
        </p:nvSpPr>
        <p:spPr>
          <a:xfrm>
            <a:off x="2141866" y="1856512"/>
            <a:ext cx="2122414" cy="2256185"/>
          </a:xfrm>
          <a:custGeom>
            <a:avLst/>
            <a:gdLst>
              <a:gd name="connsiteX0" fmla="*/ 0 w 2063691"/>
              <a:gd name="connsiteY0" fmla="*/ 2513221 h 2529999"/>
              <a:gd name="connsiteX1" fmla="*/ 293614 w 2063691"/>
              <a:gd name="connsiteY1" fmla="*/ 1816935 h 2529999"/>
              <a:gd name="connsiteX2" fmla="*/ 536895 w 2063691"/>
              <a:gd name="connsiteY2" fmla="*/ 466307 h 2529999"/>
              <a:gd name="connsiteX3" fmla="*/ 612396 w 2063691"/>
              <a:gd name="connsiteY3" fmla="*/ 4913 h 2529999"/>
              <a:gd name="connsiteX4" fmla="*/ 864066 w 2063691"/>
              <a:gd name="connsiteY4" fmla="*/ 701199 h 2529999"/>
              <a:gd name="connsiteX5" fmla="*/ 1082179 w 2063691"/>
              <a:gd name="connsiteY5" fmla="*/ 1556876 h 2529999"/>
              <a:gd name="connsiteX6" fmla="*/ 1409350 w 2063691"/>
              <a:gd name="connsiteY6" fmla="*/ 2286718 h 2529999"/>
              <a:gd name="connsiteX7" fmla="*/ 1719743 w 2063691"/>
              <a:gd name="connsiteY7" fmla="*/ 2446109 h 2529999"/>
              <a:gd name="connsiteX8" fmla="*/ 2063691 w 2063691"/>
              <a:gd name="connsiteY8" fmla="*/ 2529999 h 2529999"/>
              <a:gd name="connsiteX9" fmla="*/ 2063691 w 2063691"/>
              <a:gd name="connsiteY9" fmla="*/ 2529999 h 2529999"/>
              <a:gd name="connsiteX0" fmla="*/ 0 w 2063691"/>
              <a:gd name="connsiteY0" fmla="*/ 2513221 h 2529999"/>
              <a:gd name="connsiteX1" fmla="*/ 293614 w 2063691"/>
              <a:gd name="connsiteY1" fmla="*/ 1816935 h 2529999"/>
              <a:gd name="connsiteX2" fmla="*/ 536895 w 2063691"/>
              <a:gd name="connsiteY2" fmla="*/ 466307 h 2529999"/>
              <a:gd name="connsiteX3" fmla="*/ 679508 w 2063691"/>
              <a:gd name="connsiteY3" fmla="*/ 4913 h 2529999"/>
              <a:gd name="connsiteX4" fmla="*/ 864066 w 2063691"/>
              <a:gd name="connsiteY4" fmla="*/ 701199 h 2529999"/>
              <a:gd name="connsiteX5" fmla="*/ 1082179 w 2063691"/>
              <a:gd name="connsiteY5" fmla="*/ 1556876 h 2529999"/>
              <a:gd name="connsiteX6" fmla="*/ 1409350 w 2063691"/>
              <a:gd name="connsiteY6" fmla="*/ 2286718 h 2529999"/>
              <a:gd name="connsiteX7" fmla="*/ 1719743 w 2063691"/>
              <a:gd name="connsiteY7" fmla="*/ 2446109 h 2529999"/>
              <a:gd name="connsiteX8" fmla="*/ 2063691 w 2063691"/>
              <a:gd name="connsiteY8" fmla="*/ 2529999 h 2529999"/>
              <a:gd name="connsiteX9" fmla="*/ 2063691 w 2063691"/>
              <a:gd name="connsiteY9" fmla="*/ 2529999 h 2529999"/>
              <a:gd name="connsiteX0" fmla="*/ 0 w 2063691"/>
              <a:gd name="connsiteY0" fmla="*/ 2513221 h 2529999"/>
              <a:gd name="connsiteX1" fmla="*/ 243280 w 2063691"/>
              <a:gd name="connsiteY1" fmla="*/ 1816935 h 2529999"/>
              <a:gd name="connsiteX2" fmla="*/ 536895 w 2063691"/>
              <a:gd name="connsiteY2" fmla="*/ 466307 h 2529999"/>
              <a:gd name="connsiteX3" fmla="*/ 679508 w 2063691"/>
              <a:gd name="connsiteY3" fmla="*/ 4913 h 2529999"/>
              <a:gd name="connsiteX4" fmla="*/ 864066 w 2063691"/>
              <a:gd name="connsiteY4" fmla="*/ 701199 h 2529999"/>
              <a:gd name="connsiteX5" fmla="*/ 1082179 w 2063691"/>
              <a:gd name="connsiteY5" fmla="*/ 1556876 h 2529999"/>
              <a:gd name="connsiteX6" fmla="*/ 1409350 w 2063691"/>
              <a:gd name="connsiteY6" fmla="*/ 2286718 h 2529999"/>
              <a:gd name="connsiteX7" fmla="*/ 1719743 w 2063691"/>
              <a:gd name="connsiteY7" fmla="*/ 2446109 h 2529999"/>
              <a:gd name="connsiteX8" fmla="*/ 2063691 w 2063691"/>
              <a:gd name="connsiteY8" fmla="*/ 2529999 h 2529999"/>
              <a:gd name="connsiteX9" fmla="*/ 2063691 w 2063691"/>
              <a:gd name="connsiteY9" fmla="*/ 2529999 h 2529999"/>
              <a:gd name="connsiteX0" fmla="*/ 0 w 2122414"/>
              <a:gd name="connsiteY0" fmla="*/ 2504832 h 2529999"/>
              <a:gd name="connsiteX1" fmla="*/ 302003 w 2122414"/>
              <a:gd name="connsiteY1" fmla="*/ 1816935 h 2529999"/>
              <a:gd name="connsiteX2" fmla="*/ 595618 w 2122414"/>
              <a:gd name="connsiteY2" fmla="*/ 466307 h 2529999"/>
              <a:gd name="connsiteX3" fmla="*/ 738231 w 2122414"/>
              <a:gd name="connsiteY3" fmla="*/ 4913 h 2529999"/>
              <a:gd name="connsiteX4" fmla="*/ 922789 w 2122414"/>
              <a:gd name="connsiteY4" fmla="*/ 701199 h 2529999"/>
              <a:gd name="connsiteX5" fmla="*/ 1140902 w 2122414"/>
              <a:gd name="connsiteY5" fmla="*/ 1556876 h 2529999"/>
              <a:gd name="connsiteX6" fmla="*/ 1468073 w 2122414"/>
              <a:gd name="connsiteY6" fmla="*/ 2286718 h 2529999"/>
              <a:gd name="connsiteX7" fmla="*/ 1778466 w 2122414"/>
              <a:gd name="connsiteY7" fmla="*/ 2446109 h 2529999"/>
              <a:gd name="connsiteX8" fmla="*/ 2122414 w 2122414"/>
              <a:gd name="connsiteY8" fmla="*/ 2529999 h 2529999"/>
              <a:gd name="connsiteX9" fmla="*/ 2122414 w 2122414"/>
              <a:gd name="connsiteY9" fmla="*/ 2529999 h 2529999"/>
              <a:gd name="connsiteX0" fmla="*/ 0 w 2122414"/>
              <a:gd name="connsiteY0" fmla="*/ 2499950 h 2525117"/>
              <a:gd name="connsiteX1" fmla="*/ 302003 w 2122414"/>
              <a:gd name="connsiteY1" fmla="*/ 1812053 h 2525117"/>
              <a:gd name="connsiteX2" fmla="*/ 595618 w 2122414"/>
              <a:gd name="connsiteY2" fmla="*/ 461425 h 2525117"/>
              <a:gd name="connsiteX3" fmla="*/ 738231 w 2122414"/>
              <a:gd name="connsiteY3" fmla="*/ 31 h 2525117"/>
              <a:gd name="connsiteX4" fmla="*/ 864066 w 2122414"/>
              <a:gd name="connsiteY4" fmla="*/ 444647 h 2525117"/>
              <a:gd name="connsiteX5" fmla="*/ 1140902 w 2122414"/>
              <a:gd name="connsiteY5" fmla="*/ 1551994 h 2525117"/>
              <a:gd name="connsiteX6" fmla="*/ 1468073 w 2122414"/>
              <a:gd name="connsiteY6" fmla="*/ 2281836 h 2525117"/>
              <a:gd name="connsiteX7" fmla="*/ 1778466 w 2122414"/>
              <a:gd name="connsiteY7" fmla="*/ 2441227 h 2525117"/>
              <a:gd name="connsiteX8" fmla="*/ 2122414 w 2122414"/>
              <a:gd name="connsiteY8" fmla="*/ 2525117 h 2525117"/>
              <a:gd name="connsiteX9" fmla="*/ 2122414 w 2122414"/>
              <a:gd name="connsiteY9" fmla="*/ 2525117 h 2525117"/>
              <a:gd name="connsiteX0" fmla="*/ 0 w 2122414"/>
              <a:gd name="connsiteY0" fmla="*/ 2258154 h 2283321"/>
              <a:gd name="connsiteX1" fmla="*/ 302003 w 2122414"/>
              <a:gd name="connsiteY1" fmla="*/ 1570257 h 2283321"/>
              <a:gd name="connsiteX2" fmla="*/ 595618 w 2122414"/>
              <a:gd name="connsiteY2" fmla="*/ 219629 h 2283321"/>
              <a:gd name="connsiteX3" fmla="*/ 738231 w 2122414"/>
              <a:gd name="connsiteY3" fmla="*/ 1515 h 2283321"/>
              <a:gd name="connsiteX4" fmla="*/ 864066 w 2122414"/>
              <a:gd name="connsiteY4" fmla="*/ 202851 h 2283321"/>
              <a:gd name="connsiteX5" fmla="*/ 1140902 w 2122414"/>
              <a:gd name="connsiteY5" fmla="*/ 1310198 h 2283321"/>
              <a:gd name="connsiteX6" fmla="*/ 1468073 w 2122414"/>
              <a:gd name="connsiteY6" fmla="*/ 2040040 h 2283321"/>
              <a:gd name="connsiteX7" fmla="*/ 1778466 w 2122414"/>
              <a:gd name="connsiteY7" fmla="*/ 2199431 h 2283321"/>
              <a:gd name="connsiteX8" fmla="*/ 2122414 w 2122414"/>
              <a:gd name="connsiteY8" fmla="*/ 2283321 h 2283321"/>
              <a:gd name="connsiteX9" fmla="*/ 2122414 w 2122414"/>
              <a:gd name="connsiteY9" fmla="*/ 2283321 h 2283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2414" h="2283321">
                <a:moveTo>
                  <a:pt x="0" y="2258154"/>
                </a:moveTo>
                <a:cubicBezTo>
                  <a:pt x="102065" y="2080587"/>
                  <a:pt x="202733" y="1910011"/>
                  <a:pt x="302003" y="1570257"/>
                </a:cubicBezTo>
                <a:cubicBezTo>
                  <a:pt x="401273" y="1230503"/>
                  <a:pt x="522913" y="481086"/>
                  <a:pt x="595618" y="219629"/>
                </a:cubicBezTo>
                <a:cubicBezTo>
                  <a:pt x="668323" y="-41828"/>
                  <a:pt x="693490" y="4311"/>
                  <a:pt x="738231" y="1515"/>
                </a:cubicBezTo>
                <a:cubicBezTo>
                  <a:pt x="782972" y="-1281"/>
                  <a:pt x="796954" y="-15263"/>
                  <a:pt x="864066" y="202851"/>
                </a:cubicBezTo>
                <a:cubicBezTo>
                  <a:pt x="931178" y="420965"/>
                  <a:pt x="1040234" y="1004000"/>
                  <a:pt x="1140902" y="1310198"/>
                </a:cubicBezTo>
                <a:cubicBezTo>
                  <a:pt x="1241570" y="1616396"/>
                  <a:pt x="1361812" y="1891835"/>
                  <a:pt x="1468073" y="2040040"/>
                </a:cubicBezTo>
                <a:cubicBezTo>
                  <a:pt x="1574334" y="2188245"/>
                  <a:pt x="1669409" y="2158884"/>
                  <a:pt x="1778466" y="2199431"/>
                </a:cubicBezTo>
                <a:cubicBezTo>
                  <a:pt x="1887523" y="2239978"/>
                  <a:pt x="2122414" y="2283321"/>
                  <a:pt x="2122414" y="2283321"/>
                </a:cubicBezTo>
                <a:lnTo>
                  <a:pt x="2122414" y="2283321"/>
                </a:lnTo>
              </a:path>
            </a:pathLst>
          </a:custGeom>
          <a:solidFill>
            <a:srgbClr val="FFFF00">
              <a:alpha val="25098"/>
            </a:srgbClr>
          </a:solid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0" name="Freeform 109">
            <a:extLst>
              <a:ext uri="{FF2B5EF4-FFF2-40B4-BE49-F238E27FC236}">
                <a16:creationId xmlns:a16="http://schemas.microsoft.com/office/drawing/2014/main" id="{A8927F80-43B1-5BA3-86BA-C32A2EA8630C}"/>
              </a:ext>
            </a:extLst>
          </p:cNvPr>
          <p:cNvSpPr/>
          <p:nvPr/>
        </p:nvSpPr>
        <p:spPr>
          <a:xfrm>
            <a:off x="2146890" y="1587580"/>
            <a:ext cx="2122414" cy="2525117"/>
          </a:xfrm>
          <a:custGeom>
            <a:avLst/>
            <a:gdLst>
              <a:gd name="connsiteX0" fmla="*/ 0 w 2063691"/>
              <a:gd name="connsiteY0" fmla="*/ 2513221 h 2529999"/>
              <a:gd name="connsiteX1" fmla="*/ 293614 w 2063691"/>
              <a:gd name="connsiteY1" fmla="*/ 1816935 h 2529999"/>
              <a:gd name="connsiteX2" fmla="*/ 536895 w 2063691"/>
              <a:gd name="connsiteY2" fmla="*/ 466307 h 2529999"/>
              <a:gd name="connsiteX3" fmla="*/ 612396 w 2063691"/>
              <a:gd name="connsiteY3" fmla="*/ 4913 h 2529999"/>
              <a:gd name="connsiteX4" fmla="*/ 864066 w 2063691"/>
              <a:gd name="connsiteY4" fmla="*/ 701199 h 2529999"/>
              <a:gd name="connsiteX5" fmla="*/ 1082179 w 2063691"/>
              <a:gd name="connsiteY5" fmla="*/ 1556876 h 2529999"/>
              <a:gd name="connsiteX6" fmla="*/ 1409350 w 2063691"/>
              <a:gd name="connsiteY6" fmla="*/ 2286718 h 2529999"/>
              <a:gd name="connsiteX7" fmla="*/ 1719743 w 2063691"/>
              <a:gd name="connsiteY7" fmla="*/ 2446109 h 2529999"/>
              <a:gd name="connsiteX8" fmla="*/ 2063691 w 2063691"/>
              <a:gd name="connsiteY8" fmla="*/ 2529999 h 2529999"/>
              <a:gd name="connsiteX9" fmla="*/ 2063691 w 2063691"/>
              <a:gd name="connsiteY9" fmla="*/ 2529999 h 2529999"/>
              <a:gd name="connsiteX0" fmla="*/ 0 w 2063691"/>
              <a:gd name="connsiteY0" fmla="*/ 2513221 h 2529999"/>
              <a:gd name="connsiteX1" fmla="*/ 293614 w 2063691"/>
              <a:gd name="connsiteY1" fmla="*/ 1816935 h 2529999"/>
              <a:gd name="connsiteX2" fmla="*/ 536895 w 2063691"/>
              <a:gd name="connsiteY2" fmla="*/ 466307 h 2529999"/>
              <a:gd name="connsiteX3" fmla="*/ 679508 w 2063691"/>
              <a:gd name="connsiteY3" fmla="*/ 4913 h 2529999"/>
              <a:gd name="connsiteX4" fmla="*/ 864066 w 2063691"/>
              <a:gd name="connsiteY4" fmla="*/ 701199 h 2529999"/>
              <a:gd name="connsiteX5" fmla="*/ 1082179 w 2063691"/>
              <a:gd name="connsiteY5" fmla="*/ 1556876 h 2529999"/>
              <a:gd name="connsiteX6" fmla="*/ 1409350 w 2063691"/>
              <a:gd name="connsiteY6" fmla="*/ 2286718 h 2529999"/>
              <a:gd name="connsiteX7" fmla="*/ 1719743 w 2063691"/>
              <a:gd name="connsiteY7" fmla="*/ 2446109 h 2529999"/>
              <a:gd name="connsiteX8" fmla="*/ 2063691 w 2063691"/>
              <a:gd name="connsiteY8" fmla="*/ 2529999 h 2529999"/>
              <a:gd name="connsiteX9" fmla="*/ 2063691 w 2063691"/>
              <a:gd name="connsiteY9" fmla="*/ 2529999 h 2529999"/>
              <a:gd name="connsiteX0" fmla="*/ 0 w 2063691"/>
              <a:gd name="connsiteY0" fmla="*/ 2513221 h 2529999"/>
              <a:gd name="connsiteX1" fmla="*/ 243280 w 2063691"/>
              <a:gd name="connsiteY1" fmla="*/ 1816935 h 2529999"/>
              <a:gd name="connsiteX2" fmla="*/ 536895 w 2063691"/>
              <a:gd name="connsiteY2" fmla="*/ 466307 h 2529999"/>
              <a:gd name="connsiteX3" fmla="*/ 679508 w 2063691"/>
              <a:gd name="connsiteY3" fmla="*/ 4913 h 2529999"/>
              <a:gd name="connsiteX4" fmla="*/ 864066 w 2063691"/>
              <a:gd name="connsiteY4" fmla="*/ 701199 h 2529999"/>
              <a:gd name="connsiteX5" fmla="*/ 1082179 w 2063691"/>
              <a:gd name="connsiteY5" fmla="*/ 1556876 h 2529999"/>
              <a:gd name="connsiteX6" fmla="*/ 1409350 w 2063691"/>
              <a:gd name="connsiteY6" fmla="*/ 2286718 h 2529999"/>
              <a:gd name="connsiteX7" fmla="*/ 1719743 w 2063691"/>
              <a:gd name="connsiteY7" fmla="*/ 2446109 h 2529999"/>
              <a:gd name="connsiteX8" fmla="*/ 2063691 w 2063691"/>
              <a:gd name="connsiteY8" fmla="*/ 2529999 h 2529999"/>
              <a:gd name="connsiteX9" fmla="*/ 2063691 w 2063691"/>
              <a:gd name="connsiteY9" fmla="*/ 2529999 h 2529999"/>
              <a:gd name="connsiteX0" fmla="*/ 0 w 2122414"/>
              <a:gd name="connsiteY0" fmla="*/ 2504832 h 2529999"/>
              <a:gd name="connsiteX1" fmla="*/ 302003 w 2122414"/>
              <a:gd name="connsiteY1" fmla="*/ 1816935 h 2529999"/>
              <a:gd name="connsiteX2" fmla="*/ 595618 w 2122414"/>
              <a:gd name="connsiteY2" fmla="*/ 466307 h 2529999"/>
              <a:gd name="connsiteX3" fmla="*/ 738231 w 2122414"/>
              <a:gd name="connsiteY3" fmla="*/ 4913 h 2529999"/>
              <a:gd name="connsiteX4" fmla="*/ 922789 w 2122414"/>
              <a:gd name="connsiteY4" fmla="*/ 701199 h 2529999"/>
              <a:gd name="connsiteX5" fmla="*/ 1140902 w 2122414"/>
              <a:gd name="connsiteY5" fmla="*/ 1556876 h 2529999"/>
              <a:gd name="connsiteX6" fmla="*/ 1468073 w 2122414"/>
              <a:gd name="connsiteY6" fmla="*/ 2286718 h 2529999"/>
              <a:gd name="connsiteX7" fmla="*/ 1778466 w 2122414"/>
              <a:gd name="connsiteY7" fmla="*/ 2446109 h 2529999"/>
              <a:gd name="connsiteX8" fmla="*/ 2122414 w 2122414"/>
              <a:gd name="connsiteY8" fmla="*/ 2529999 h 2529999"/>
              <a:gd name="connsiteX9" fmla="*/ 2122414 w 2122414"/>
              <a:gd name="connsiteY9" fmla="*/ 2529999 h 2529999"/>
              <a:gd name="connsiteX0" fmla="*/ 0 w 2122414"/>
              <a:gd name="connsiteY0" fmla="*/ 2499950 h 2525117"/>
              <a:gd name="connsiteX1" fmla="*/ 302003 w 2122414"/>
              <a:gd name="connsiteY1" fmla="*/ 1812053 h 2525117"/>
              <a:gd name="connsiteX2" fmla="*/ 595618 w 2122414"/>
              <a:gd name="connsiteY2" fmla="*/ 461425 h 2525117"/>
              <a:gd name="connsiteX3" fmla="*/ 738231 w 2122414"/>
              <a:gd name="connsiteY3" fmla="*/ 31 h 2525117"/>
              <a:gd name="connsiteX4" fmla="*/ 864066 w 2122414"/>
              <a:gd name="connsiteY4" fmla="*/ 444647 h 2525117"/>
              <a:gd name="connsiteX5" fmla="*/ 1140902 w 2122414"/>
              <a:gd name="connsiteY5" fmla="*/ 1551994 h 2525117"/>
              <a:gd name="connsiteX6" fmla="*/ 1468073 w 2122414"/>
              <a:gd name="connsiteY6" fmla="*/ 2281836 h 2525117"/>
              <a:gd name="connsiteX7" fmla="*/ 1778466 w 2122414"/>
              <a:gd name="connsiteY7" fmla="*/ 2441227 h 2525117"/>
              <a:gd name="connsiteX8" fmla="*/ 2122414 w 2122414"/>
              <a:gd name="connsiteY8" fmla="*/ 2525117 h 2525117"/>
              <a:gd name="connsiteX9" fmla="*/ 2122414 w 2122414"/>
              <a:gd name="connsiteY9" fmla="*/ 2525117 h 252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2414" h="2525117">
                <a:moveTo>
                  <a:pt x="0" y="2499950"/>
                </a:moveTo>
                <a:cubicBezTo>
                  <a:pt x="102065" y="2322383"/>
                  <a:pt x="202733" y="2151807"/>
                  <a:pt x="302003" y="1812053"/>
                </a:cubicBezTo>
                <a:cubicBezTo>
                  <a:pt x="401273" y="1472299"/>
                  <a:pt x="522913" y="763429"/>
                  <a:pt x="595618" y="461425"/>
                </a:cubicBezTo>
                <a:cubicBezTo>
                  <a:pt x="668323" y="159421"/>
                  <a:pt x="693490" y="2827"/>
                  <a:pt x="738231" y="31"/>
                </a:cubicBezTo>
                <a:cubicBezTo>
                  <a:pt x="782972" y="-2765"/>
                  <a:pt x="796954" y="185987"/>
                  <a:pt x="864066" y="444647"/>
                </a:cubicBezTo>
                <a:cubicBezTo>
                  <a:pt x="931178" y="703307"/>
                  <a:pt x="1040234" y="1245796"/>
                  <a:pt x="1140902" y="1551994"/>
                </a:cubicBezTo>
                <a:cubicBezTo>
                  <a:pt x="1241570" y="1858192"/>
                  <a:pt x="1361812" y="2133631"/>
                  <a:pt x="1468073" y="2281836"/>
                </a:cubicBezTo>
                <a:cubicBezTo>
                  <a:pt x="1574334" y="2430041"/>
                  <a:pt x="1669409" y="2400680"/>
                  <a:pt x="1778466" y="2441227"/>
                </a:cubicBezTo>
                <a:cubicBezTo>
                  <a:pt x="1887523" y="2481774"/>
                  <a:pt x="2122414" y="2525117"/>
                  <a:pt x="2122414" y="2525117"/>
                </a:cubicBezTo>
                <a:lnTo>
                  <a:pt x="2122414" y="2525117"/>
                </a:lnTo>
              </a:path>
            </a:pathLst>
          </a:cu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Freeform 4">
            <a:extLst>
              <a:ext uri="{FF2B5EF4-FFF2-40B4-BE49-F238E27FC236}">
                <a16:creationId xmlns:a16="http://schemas.microsoft.com/office/drawing/2014/main" id="{994EBFA1-1FF6-24B2-6903-9E88CBDB7091}"/>
              </a:ext>
            </a:extLst>
          </p:cNvPr>
          <p:cNvSpPr/>
          <p:nvPr/>
        </p:nvSpPr>
        <p:spPr>
          <a:xfrm>
            <a:off x="2146890" y="1287333"/>
            <a:ext cx="2122414" cy="2818714"/>
          </a:xfrm>
          <a:custGeom>
            <a:avLst/>
            <a:gdLst>
              <a:gd name="connsiteX0" fmla="*/ 0 w 2063691"/>
              <a:gd name="connsiteY0" fmla="*/ 2513221 h 2529999"/>
              <a:gd name="connsiteX1" fmla="*/ 293614 w 2063691"/>
              <a:gd name="connsiteY1" fmla="*/ 1816935 h 2529999"/>
              <a:gd name="connsiteX2" fmla="*/ 536895 w 2063691"/>
              <a:gd name="connsiteY2" fmla="*/ 466307 h 2529999"/>
              <a:gd name="connsiteX3" fmla="*/ 612396 w 2063691"/>
              <a:gd name="connsiteY3" fmla="*/ 4913 h 2529999"/>
              <a:gd name="connsiteX4" fmla="*/ 864066 w 2063691"/>
              <a:gd name="connsiteY4" fmla="*/ 701199 h 2529999"/>
              <a:gd name="connsiteX5" fmla="*/ 1082179 w 2063691"/>
              <a:gd name="connsiteY5" fmla="*/ 1556876 h 2529999"/>
              <a:gd name="connsiteX6" fmla="*/ 1409350 w 2063691"/>
              <a:gd name="connsiteY6" fmla="*/ 2286718 h 2529999"/>
              <a:gd name="connsiteX7" fmla="*/ 1719743 w 2063691"/>
              <a:gd name="connsiteY7" fmla="*/ 2446109 h 2529999"/>
              <a:gd name="connsiteX8" fmla="*/ 2063691 w 2063691"/>
              <a:gd name="connsiteY8" fmla="*/ 2529999 h 2529999"/>
              <a:gd name="connsiteX9" fmla="*/ 2063691 w 2063691"/>
              <a:gd name="connsiteY9" fmla="*/ 2529999 h 2529999"/>
              <a:gd name="connsiteX0" fmla="*/ 0 w 2063691"/>
              <a:gd name="connsiteY0" fmla="*/ 2513221 h 2529999"/>
              <a:gd name="connsiteX1" fmla="*/ 293614 w 2063691"/>
              <a:gd name="connsiteY1" fmla="*/ 1816935 h 2529999"/>
              <a:gd name="connsiteX2" fmla="*/ 536895 w 2063691"/>
              <a:gd name="connsiteY2" fmla="*/ 466307 h 2529999"/>
              <a:gd name="connsiteX3" fmla="*/ 679508 w 2063691"/>
              <a:gd name="connsiteY3" fmla="*/ 4913 h 2529999"/>
              <a:gd name="connsiteX4" fmla="*/ 864066 w 2063691"/>
              <a:gd name="connsiteY4" fmla="*/ 701199 h 2529999"/>
              <a:gd name="connsiteX5" fmla="*/ 1082179 w 2063691"/>
              <a:gd name="connsiteY5" fmla="*/ 1556876 h 2529999"/>
              <a:gd name="connsiteX6" fmla="*/ 1409350 w 2063691"/>
              <a:gd name="connsiteY6" fmla="*/ 2286718 h 2529999"/>
              <a:gd name="connsiteX7" fmla="*/ 1719743 w 2063691"/>
              <a:gd name="connsiteY7" fmla="*/ 2446109 h 2529999"/>
              <a:gd name="connsiteX8" fmla="*/ 2063691 w 2063691"/>
              <a:gd name="connsiteY8" fmla="*/ 2529999 h 2529999"/>
              <a:gd name="connsiteX9" fmla="*/ 2063691 w 2063691"/>
              <a:gd name="connsiteY9" fmla="*/ 2529999 h 2529999"/>
              <a:gd name="connsiteX0" fmla="*/ 0 w 2063691"/>
              <a:gd name="connsiteY0" fmla="*/ 2513221 h 2529999"/>
              <a:gd name="connsiteX1" fmla="*/ 243280 w 2063691"/>
              <a:gd name="connsiteY1" fmla="*/ 1816935 h 2529999"/>
              <a:gd name="connsiteX2" fmla="*/ 536895 w 2063691"/>
              <a:gd name="connsiteY2" fmla="*/ 466307 h 2529999"/>
              <a:gd name="connsiteX3" fmla="*/ 679508 w 2063691"/>
              <a:gd name="connsiteY3" fmla="*/ 4913 h 2529999"/>
              <a:gd name="connsiteX4" fmla="*/ 864066 w 2063691"/>
              <a:gd name="connsiteY4" fmla="*/ 701199 h 2529999"/>
              <a:gd name="connsiteX5" fmla="*/ 1082179 w 2063691"/>
              <a:gd name="connsiteY5" fmla="*/ 1556876 h 2529999"/>
              <a:gd name="connsiteX6" fmla="*/ 1409350 w 2063691"/>
              <a:gd name="connsiteY6" fmla="*/ 2286718 h 2529999"/>
              <a:gd name="connsiteX7" fmla="*/ 1719743 w 2063691"/>
              <a:gd name="connsiteY7" fmla="*/ 2446109 h 2529999"/>
              <a:gd name="connsiteX8" fmla="*/ 2063691 w 2063691"/>
              <a:gd name="connsiteY8" fmla="*/ 2529999 h 2529999"/>
              <a:gd name="connsiteX9" fmla="*/ 2063691 w 2063691"/>
              <a:gd name="connsiteY9" fmla="*/ 2529999 h 2529999"/>
              <a:gd name="connsiteX0" fmla="*/ 0 w 2122414"/>
              <a:gd name="connsiteY0" fmla="*/ 2504832 h 2529999"/>
              <a:gd name="connsiteX1" fmla="*/ 302003 w 2122414"/>
              <a:gd name="connsiteY1" fmla="*/ 1816935 h 2529999"/>
              <a:gd name="connsiteX2" fmla="*/ 595618 w 2122414"/>
              <a:gd name="connsiteY2" fmla="*/ 466307 h 2529999"/>
              <a:gd name="connsiteX3" fmla="*/ 738231 w 2122414"/>
              <a:gd name="connsiteY3" fmla="*/ 4913 h 2529999"/>
              <a:gd name="connsiteX4" fmla="*/ 922789 w 2122414"/>
              <a:gd name="connsiteY4" fmla="*/ 701199 h 2529999"/>
              <a:gd name="connsiteX5" fmla="*/ 1140902 w 2122414"/>
              <a:gd name="connsiteY5" fmla="*/ 1556876 h 2529999"/>
              <a:gd name="connsiteX6" fmla="*/ 1468073 w 2122414"/>
              <a:gd name="connsiteY6" fmla="*/ 2286718 h 2529999"/>
              <a:gd name="connsiteX7" fmla="*/ 1778466 w 2122414"/>
              <a:gd name="connsiteY7" fmla="*/ 2446109 h 2529999"/>
              <a:gd name="connsiteX8" fmla="*/ 2122414 w 2122414"/>
              <a:gd name="connsiteY8" fmla="*/ 2529999 h 2529999"/>
              <a:gd name="connsiteX9" fmla="*/ 2122414 w 2122414"/>
              <a:gd name="connsiteY9" fmla="*/ 2529999 h 2529999"/>
              <a:gd name="connsiteX0" fmla="*/ 0 w 2122414"/>
              <a:gd name="connsiteY0" fmla="*/ 2499950 h 2525117"/>
              <a:gd name="connsiteX1" fmla="*/ 302003 w 2122414"/>
              <a:gd name="connsiteY1" fmla="*/ 1812053 h 2525117"/>
              <a:gd name="connsiteX2" fmla="*/ 595618 w 2122414"/>
              <a:gd name="connsiteY2" fmla="*/ 461425 h 2525117"/>
              <a:gd name="connsiteX3" fmla="*/ 738231 w 2122414"/>
              <a:gd name="connsiteY3" fmla="*/ 31 h 2525117"/>
              <a:gd name="connsiteX4" fmla="*/ 864066 w 2122414"/>
              <a:gd name="connsiteY4" fmla="*/ 444647 h 2525117"/>
              <a:gd name="connsiteX5" fmla="*/ 1140902 w 2122414"/>
              <a:gd name="connsiteY5" fmla="*/ 1551994 h 2525117"/>
              <a:gd name="connsiteX6" fmla="*/ 1468073 w 2122414"/>
              <a:gd name="connsiteY6" fmla="*/ 2281836 h 2525117"/>
              <a:gd name="connsiteX7" fmla="*/ 1778466 w 2122414"/>
              <a:gd name="connsiteY7" fmla="*/ 2441227 h 2525117"/>
              <a:gd name="connsiteX8" fmla="*/ 2122414 w 2122414"/>
              <a:gd name="connsiteY8" fmla="*/ 2525117 h 2525117"/>
              <a:gd name="connsiteX9" fmla="*/ 2122414 w 2122414"/>
              <a:gd name="connsiteY9" fmla="*/ 2525117 h 2525117"/>
              <a:gd name="connsiteX0" fmla="*/ 0 w 2122414"/>
              <a:gd name="connsiteY0" fmla="*/ 2793547 h 2818714"/>
              <a:gd name="connsiteX1" fmla="*/ 302003 w 2122414"/>
              <a:gd name="connsiteY1" fmla="*/ 2105650 h 2818714"/>
              <a:gd name="connsiteX2" fmla="*/ 595618 w 2122414"/>
              <a:gd name="connsiteY2" fmla="*/ 755022 h 2818714"/>
              <a:gd name="connsiteX3" fmla="*/ 721453 w 2122414"/>
              <a:gd name="connsiteY3" fmla="*/ 13 h 2818714"/>
              <a:gd name="connsiteX4" fmla="*/ 864066 w 2122414"/>
              <a:gd name="connsiteY4" fmla="*/ 738244 h 2818714"/>
              <a:gd name="connsiteX5" fmla="*/ 1140902 w 2122414"/>
              <a:gd name="connsiteY5" fmla="*/ 1845591 h 2818714"/>
              <a:gd name="connsiteX6" fmla="*/ 1468073 w 2122414"/>
              <a:gd name="connsiteY6" fmla="*/ 2575433 h 2818714"/>
              <a:gd name="connsiteX7" fmla="*/ 1778466 w 2122414"/>
              <a:gd name="connsiteY7" fmla="*/ 2734824 h 2818714"/>
              <a:gd name="connsiteX8" fmla="*/ 2122414 w 2122414"/>
              <a:gd name="connsiteY8" fmla="*/ 2818714 h 2818714"/>
              <a:gd name="connsiteX9" fmla="*/ 2122414 w 2122414"/>
              <a:gd name="connsiteY9" fmla="*/ 2818714 h 28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2414" h="2818714">
                <a:moveTo>
                  <a:pt x="0" y="2793547"/>
                </a:moveTo>
                <a:cubicBezTo>
                  <a:pt x="102065" y="2615980"/>
                  <a:pt x="202733" y="2445404"/>
                  <a:pt x="302003" y="2105650"/>
                </a:cubicBezTo>
                <a:cubicBezTo>
                  <a:pt x="401273" y="1765896"/>
                  <a:pt x="525710" y="1105961"/>
                  <a:pt x="595618" y="755022"/>
                </a:cubicBezTo>
                <a:cubicBezTo>
                  <a:pt x="665526" y="404083"/>
                  <a:pt x="676712" y="2809"/>
                  <a:pt x="721453" y="13"/>
                </a:cubicBezTo>
                <a:cubicBezTo>
                  <a:pt x="766194" y="-2783"/>
                  <a:pt x="794158" y="430648"/>
                  <a:pt x="864066" y="738244"/>
                </a:cubicBezTo>
                <a:cubicBezTo>
                  <a:pt x="933974" y="1045840"/>
                  <a:pt x="1040234" y="1539393"/>
                  <a:pt x="1140902" y="1845591"/>
                </a:cubicBezTo>
                <a:cubicBezTo>
                  <a:pt x="1241570" y="2151789"/>
                  <a:pt x="1361812" y="2427228"/>
                  <a:pt x="1468073" y="2575433"/>
                </a:cubicBezTo>
                <a:cubicBezTo>
                  <a:pt x="1574334" y="2723638"/>
                  <a:pt x="1669409" y="2694277"/>
                  <a:pt x="1778466" y="2734824"/>
                </a:cubicBezTo>
                <a:cubicBezTo>
                  <a:pt x="1887523" y="2775371"/>
                  <a:pt x="2122414" y="2818714"/>
                  <a:pt x="2122414" y="2818714"/>
                </a:cubicBezTo>
                <a:lnTo>
                  <a:pt x="2122414" y="2818714"/>
                </a:ln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1" name="TextBox 110">
            <a:extLst>
              <a:ext uri="{FF2B5EF4-FFF2-40B4-BE49-F238E27FC236}">
                <a16:creationId xmlns:a16="http://schemas.microsoft.com/office/drawing/2014/main" id="{ACF777AB-D6DD-1524-8982-E2F0B722A2A9}"/>
              </a:ext>
            </a:extLst>
          </p:cNvPr>
          <p:cNvSpPr txBox="1"/>
          <p:nvPr/>
        </p:nvSpPr>
        <p:spPr>
          <a:xfrm>
            <a:off x="2989121" y="984718"/>
            <a:ext cx="1324402" cy="646331"/>
          </a:xfrm>
          <a:prstGeom prst="rect">
            <a:avLst/>
          </a:prstGeom>
          <a:noFill/>
        </p:spPr>
        <p:txBody>
          <a:bodyPr wrap="none" rtlCol="0">
            <a:spAutoFit/>
          </a:bodyPr>
          <a:lstStyle/>
          <a:p>
            <a:r>
              <a:rPr lang="en-DE" dirty="0">
                <a:solidFill>
                  <a:srgbClr val="FF0000"/>
                </a:solidFill>
              </a:rPr>
              <a:t>Apex?</a:t>
            </a:r>
          </a:p>
          <a:p>
            <a:r>
              <a:rPr lang="en-DE" dirty="0" err="1">
                <a:solidFill>
                  <a:srgbClr val="FF0000"/>
                </a:solidFill>
              </a:rPr>
              <a:t>Hochpunkt</a:t>
            </a:r>
            <a:r>
              <a:rPr lang="en-DE" dirty="0">
                <a:solidFill>
                  <a:srgbClr val="FF0000"/>
                </a:solidFill>
              </a:rPr>
              <a:t>?</a:t>
            </a:r>
          </a:p>
        </p:txBody>
      </p:sp>
      <p:cxnSp>
        <p:nvCxnSpPr>
          <p:cNvPr id="50" name="Straight Connector 49">
            <a:extLst>
              <a:ext uri="{FF2B5EF4-FFF2-40B4-BE49-F238E27FC236}">
                <a16:creationId xmlns:a16="http://schemas.microsoft.com/office/drawing/2014/main" id="{DB6D1359-DA43-99EF-DE68-7EC2587BE706}"/>
              </a:ext>
            </a:extLst>
          </p:cNvPr>
          <p:cNvCxnSpPr/>
          <p:nvPr/>
        </p:nvCxnSpPr>
        <p:spPr>
          <a:xfrm>
            <a:off x="2457276" y="3377370"/>
            <a:ext cx="0" cy="741978"/>
          </a:xfrm>
          <a:prstGeom prst="line">
            <a:avLst/>
          </a:prstGeom>
          <a:ln w="28575">
            <a:solidFill>
              <a:srgbClr val="8AC2D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02FB2323-2EE3-8C90-73FC-C2C66756D474}"/>
              </a:ext>
            </a:extLst>
          </p:cNvPr>
          <p:cNvCxnSpPr/>
          <p:nvPr/>
        </p:nvCxnSpPr>
        <p:spPr>
          <a:xfrm>
            <a:off x="2731371" y="2062001"/>
            <a:ext cx="0" cy="2057347"/>
          </a:xfrm>
          <a:prstGeom prst="line">
            <a:avLst/>
          </a:prstGeom>
          <a:ln w="28575">
            <a:solidFill>
              <a:srgbClr val="8AC2D1"/>
            </a:solidFill>
          </a:ln>
          <a:effectLst/>
        </p:spPr>
        <p:style>
          <a:lnRef idx="2">
            <a:schemeClr val="accent1"/>
          </a:lnRef>
          <a:fillRef idx="0">
            <a:schemeClr val="accent1"/>
          </a:fillRef>
          <a:effectRef idx="1">
            <a:schemeClr val="accent1"/>
          </a:effectRef>
          <a:fontRef idx="minor">
            <a:schemeClr val="tx1"/>
          </a:fontRef>
        </p:style>
      </p:cxnSp>
      <p:sp>
        <p:nvSpPr>
          <p:cNvPr id="3" name="Title 1">
            <a:extLst>
              <a:ext uri="{FF2B5EF4-FFF2-40B4-BE49-F238E27FC236}">
                <a16:creationId xmlns:a16="http://schemas.microsoft.com/office/drawing/2014/main" id="{3C7665E0-DB30-43D8-081E-E86AF5CD3E3F}"/>
              </a:ext>
            </a:extLst>
          </p:cNvPr>
          <p:cNvSpPr>
            <a:spLocks noGrp="1"/>
          </p:cNvSpPr>
          <p:nvPr>
            <p:ph type="title"/>
          </p:nvPr>
        </p:nvSpPr>
        <p:spPr>
          <a:xfrm>
            <a:off x="636263" y="-10013"/>
            <a:ext cx="10972800" cy="524935"/>
          </a:xfrm>
        </p:spPr>
        <p:txBody>
          <a:bodyPr>
            <a:noAutofit/>
          </a:bodyPr>
          <a:lstStyle/>
          <a:p>
            <a:r>
              <a:rPr lang="en-DE" sz="2800" dirty="0"/>
              <a:t>LC-MS XIC peak shape</a:t>
            </a:r>
            <a:r>
              <a:rPr lang="en-US" sz="2800" dirty="0"/>
              <a:t> related to number of raw data points</a:t>
            </a:r>
            <a:endParaRPr lang="en-DE" sz="2800" dirty="0"/>
          </a:p>
        </p:txBody>
      </p:sp>
      <p:sp>
        <p:nvSpPr>
          <p:cNvPr id="4" name="TextBox 3">
            <a:extLst>
              <a:ext uri="{FF2B5EF4-FFF2-40B4-BE49-F238E27FC236}">
                <a16:creationId xmlns:a16="http://schemas.microsoft.com/office/drawing/2014/main" id="{7239AC3D-0C77-49D6-F155-1097C8F224CE}"/>
              </a:ext>
            </a:extLst>
          </p:cNvPr>
          <p:cNvSpPr txBox="1"/>
          <p:nvPr/>
        </p:nvSpPr>
        <p:spPr>
          <a:xfrm>
            <a:off x="6988465" y="4784942"/>
            <a:ext cx="3288080" cy="646331"/>
          </a:xfrm>
          <a:prstGeom prst="rect">
            <a:avLst/>
          </a:prstGeom>
          <a:noFill/>
        </p:spPr>
        <p:txBody>
          <a:bodyPr wrap="none" rtlCol="0">
            <a:spAutoFit/>
          </a:bodyPr>
          <a:lstStyle/>
          <a:p>
            <a:r>
              <a:rPr lang="en-US" dirty="0"/>
              <a:t>Same m/z + More points on peak</a:t>
            </a:r>
          </a:p>
          <a:p>
            <a:r>
              <a:rPr lang="en-US" dirty="0">
                <a:sym typeface="Wingdings" panose="05000000000000000000" pitchFamily="2" charset="2"/>
              </a:rPr>
              <a:t> Better peak shape</a:t>
            </a:r>
            <a:endParaRPr lang="en-DE" dirty="0"/>
          </a:p>
        </p:txBody>
      </p:sp>
      <p:sp>
        <p:nvSpPr>
          <p:cNvPr id="112" name="TextBox 111">
            <a:extLst>
              <a:ext uri="{FF2B5EF4-FFF2-40B4-BE49-F238E27FC236}">
                <a16:creationId xmlns:a16="http://schemas.microsoft.com/office/drawing/2014/main" id="{49A74342-B3DE-C199-7DB1-EC1B6A929F7F}"/>
              </a:ext>
            </a:extLst>
          </p:cNvPr>
          <p:cNvSpPr txBox="1"/>
          <p:nvPr/>
        </p:nvSpPr>
        <p:spPr>
          <a:xfrm>
            <a:off x="2321599" y="4844814"/>
            <a:ext cx="3049425" cy="646331"/>
          </a:xfrm>
          <a:prstGeom prst="rect">
            <a:avLst/>
          </a:prstGeom>
          <a:noFill/>
        </p:spPr>
        <p:txBody>
          <a:bodyPr wrap="none" rtlCol="0">
            <a:spAutoFit/>
          </a:bodyPr>
          <a:lstStyle/>
          <a:p>
            <a:r>
              <a:rPr lang="en-US" dirty="0"/>
              <a:t>Low number of points on peak</a:t>
            </a:r>
          </a:p>
          <a:p>
            <a:r>
              <a:rPr lang="en-US" dirty="0">
                <a:sym typeface="Wingdings" panose="05000000000000000000" pitchFamily="2" charset="2"/>
              </a:rPr>
              <a:t> Missing peak apex</a:t>
            </a:r>
            <a:r>
              <a:rPr lang="en-US" dirty="0"/>
              <a:t> </a:t>
            </a:r>
            <a:endParaRPr lang="en-DE" dirty="0"/>
          </a:p>
        </p:txBody>
      </p:sp>
      <p:sp>
        <p:nvSpPr>
          <p:cNvPr id="7" name="TextBox 6">
            <a:extLst>
              <a:ext uri="{FF2B5EF4-FFF2-40B4-BE49-F238E27FC236}">
                <a16:creationId xmlns:a16="http://schemas.microsoft.com/office/drawing/2014/main" id="{C492574E-96B2-45FC-D98B-B4C2B5B72A92}"/>
              </a:ext>
            </a:extLst>
          </p:cNvPr>
          <p:cNvSpPr txBox="1"/>
          <p:nvPr/>
        </p:nvSpPr>
        <p:spPr>
          <a:xfrm>
            <a:off x="603249" y="6285111"/>
            <a:ext cx="10476430" cy="523220"/>
          </a:xfrm>
          <a:prstGeom prst="rect">
            <a:avLst/>
          </a:prstGeom>
          <a:noFill/>
        </p:spPr>
        <p:txBody>
          <a:bodyPr wrap="square">
            <a:spAutoFit/>
          </a:bodyPr>
          <a:lstStyle/>
          <a:p>
            <a:r>
              <a:rPr lang="en-US" sz="1400" b="0" i="0" dirty="0">
                <a:solidFill>
                  <a:srgbClr val="222222"/>
                </a:solidFill>
                <a:effectLst/>
              </a:rPr>
              <a:t>Ni, Zhixu, et al. "LipidHunter identifies phospholipids by high-throughput processing of LC-MS and shotgun lipidomics datasets." </a:t>
            </a:r>
          </a:p>
          <a:p>
            <a:r>
              <a:rPr lang="en-US" sz="1400" b="0" i="1" dirty="0">
                <a:solidFill>
                  <a:srgbClr val="222222"/>
                </a:solidFill>
                <a:effectLst/>
              </a:rPr>
              <a:t>Analytical Chemistry</a:t>
            </a:r>
            <a:r>
              <a:rPr lang="en-US" sz="1400" b="0" i="0" dirty="0">
                <a:solidFill>
                  <a:srgbClr val="222222"/>
                </a:solidFill>
                <a:effectLst/>
              </a:rPr>
              <a:t> 89.17 (2017): 8800-8807.</a:t>
            </a:r>
            <a:endParaRPr lang="en-DE" sz="1400" dirty="0"/>
          </a:p>
        </p:txBody>
      </p:sp>
      <p:sp>
        <p:nvSpPr>
          <p:cNvPr id="8" name="Rectangle 7">
            <a:extLst>
              <a:ext uri="{FF2B5EF4-FFF2-40B4-BE49-F238E27FC236}">
                <a16:creationId xmlns:a16="http://schemas.microsoft.com/office/drawing/2014/main" id="{A5589CFC-B23F-B6DD-6946-E3947280728B}"/>
              </a:ext>
            </a:extLst>
          </p:cNvPr>
          <p:cNvSpPr/>
          <p:nvPr/>
        </p:nvSpPr>
        <p:spPr>
          <a:xfrm>
            <a:off x="4868883" y="2062001"/>
            <a:ext cx="344385" cy="3436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9">
            <a:extLst>
              <a:ext uri="{FF2B5EF4-FFF2-40B4-BE49-F238E27FC236}">
                <a16:creationId xmlns:a16="http://schemas.microsoft.com/office/drawing/2014/main" id="{A63E482D-81D3-D16B-A3A6-24A4748F8C16}"/>
              </a:ext>
            </a:extLst>
          </p:cNvPr>
          <p:cNvSpPr/>
          <p:nvPr/>
        </p:nvSpPr>
        <p:spPr>
          <a:xfrm>
            <a:off x="9871497" y="2033076"/>
            <a:ext cx="799087" cy="5249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extBox 1">
            <a:extLst>
              <a:ext uri="{FF2B5EF4-FFF2-40B4-BE49-F238E27FC236}">
                <a16:creationId xmlns:a16="http://schemas.microsoft.com/office/drawing/2014/main" id="{6D2D7BDE-BA8E-F559-4482-0F1A48965B02}"/>
              </a:ext>
            </a:extLst>
          </p:cNvPr>
          <p:cNvSpPr txBox="1"/>
          <p:nvPr/>
        </p:nvSpPr>
        <p:spPr>
          <a:xfrm>
            <a:off x="1420580" y="1435909"/>
            <a:ext cx="1248744" cy="297454"/>
          </a:xfrm>
          <a:prstGeom prst="rect">
            <a:avLst/>
          </a:prstGeom>
          <a:noFill/>
        </p:spPr>
        <p:txBody>
          <a:bodyPr wrap="square" rtlCol="0">
            <a:spAutoFit/>
          </a:bodyPr>
          <a:lstStyle/>
          <a:p>
            <a:r>
              <a:rPr lang="en-US" sz="1333" dirty="0">
                <a:solidFill>
                  <a:srgbClr val="0070C0"/>
                </a:solidFill>
                <a:latin typeface="Calibri" panose="020F0502020204030204" pitchFamily="34" charset="0"/>
                <a:cs typeface="Calibri" panose="020F0502020204030204" pitchFamily="34" charset="0"/>
              </a:rPr>
              <a:t>XIC @        </a:t>
            </a:r>
            <a:r>
              <a:rPr lang="en-US" sz="1333" i="1" dirty="0">
                <a:solidFill>
                  <a:srgbClr val="0070C0"/>
                </a:solidFill>
                <a:latin typeface="Calibri" panose="020F0502020204030204" pitchFamily="34" charset="0"/>
                <a:cs typeface="Calibri" panose="020F0502020204030204" pitchFamily="34" charset="0"/>
              </a:rPr>
              <a:t>m/z </a:t>
            </a:r>
          </a:p>
        </p:txBody>
      </p:sp>
      <p:sp>
        <p:nvSpPr>
          <p:cNvPr id="9" name="Diamond 8">
            <a:extLst>
              <a:ext uri="{FF2B5EF4-FFF2-40B4-BE49-F238E27FC236}">
                <a16:creationId xmlns:a16="http://schemas.microsoft.com/office/drawing/2014/main" id="{2ADDAA19-2313-206B-1D94-5C1839F31900}"/>
              </a:ext>
            </a:extLst>
          </p:cNvPr>
          <p:cNvSpPr/>
          <p:nvPr/>
        </p:nvSpPr>
        <p:spPr>
          <a:xfrm>
            <a:off x="2066504" y="1517081"/>
            <a:ext cx="132676" cy="132676"/>
          </a:xfrm>
          <a:prstGeom prst="diamond">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D0B6FA90-F7F7-03EB-8671-A05025EFFBAA}"/>
              </a:ext>
            </a:extLst>
          </p:cNvPr>
          <p:cNvSpPr txBox="1"/>
          <p:nvPr/>
        </p:nvSpPr>
        <p:spPr>
          <a:xfrm>
            <a:off x="6886873" y="1421437"/>
            <a:ext cx="1248744" cy="297454"/>
          </a:xfrm>
          <a:prstGeom prst="rect">
            <a:avLst/>
          </a:prstGeom>
          <a:noFill/>
        </p:spPr>
        <p:txBody>
          <a:bodyPr wrap="square" rtlCol="0">
            <a:spAutoFit/>
          </a:bodyPr>
          <a:lstStyle/>
          <a:p>
            <a:r>
              <a:rPr lang="en-US" sz="1333" dirty="0">
                <a:solidFill>
                  <a:srgbClr val="0070C0"/>
                </a:solidFill>
                <a:latin typeface="Calibri" panose="020F0502020204030204" pitchFamily="34" charset="0"/>
                <a:cs typeface="Calibri" panose="020F0502020204030204" pitchFamily="34" charset="0"/>
              </a:rPr>
              <a:t>XIC @        </a:t>
            </a:r>
            <a:r>
              <a:rPr lang="en-US" sz="1333" i="1" dirty="0">
                <a:solidFill>
                  <a:srgbClr val="0070C0"/>
                </a:solidFill>
                <a:latin typeface="Calibri" panose="020F0502020204030204" pitchFamily="34" charset="0"/>
                <a:cs typeface="Calibri" panose="020F0502020204030204" pitchFamily="34" charset="0"/>
              </a:rPr>
              <a:t>m/z </a:t>
            </a:r>
          </a:p>
        </p:txBody>
      </p:sp>
      <p:sp>
        <p:nvSpPr>
          <p:cNvPr id="13" name="Diamond 12">
            <a:extLst>
              <a:ext uri="{FF2B5EF4-FFF2-40B4-BE49-F238E27FC236}">
                <a16:creationId xmlns:a16="http://schemas.microsoft.com/office/drawing/2014/main" id="{C14D0023-0C46-6ACE-8816-35802068C3E6}"/>
              </a:ext>
            </a:extLst>
          </p:cNvPr>
          <p:cNvSpPr/>
          <p:nvPr/>
        </p:nvSpPr>
        <p:spPr>
          <a:xfrm>
            <a:off x="7532797" y="1502609"/>
            <a:ext cx="132676" cy="132676"/>
          </a:xfrm>
          <a:prstGeom prst="diamond">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256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5" grpId="0" animBg="1"/>
      <p:bldP spid="111" grpId="0"/>
      <p:bldP spid="4" grpId="0"/>
      <p:bldP spid="112" grpId="0"/>
      <p:bldP spid="2" grpId="0"/>
      <p:bldP spid="9" grpId="0" animBg="1"/>
      <p:bldP spid="12" grpId="0"/>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7</a:t>
            </a:fld>
            <a:endParaRPr lang="de-DE" altLang="de-DE" sz="1333" dirty="0">
              <a:solidFill>
                <a:srgbClr val="D8413E"/>
              </a:solidFill>
              <a:latin typeface="+mn-lt"/>
            </a:endParaRPr>
          </a:p>
        </p:txBody>
      </p:sp>
      <p:sp>
        <p:nvSpPr>
          <p:cNvPr id="3" name="Title 1">
            <a:extLst>
              <a:ext uri="{FF2B5EF4-FFF2-40B4-BE49-F238E27FC236}">
                <a16:creationId xmlns:a16="http://schemas.microsoft.com/office/drawing/2014/main" id="{3C7665E0-DB30-43D8-081E-E86AF5CD3E3F}"/>
              </a:ext>
            </a:extLst>
          </p:cNvPr>
          <p:cNvSpPr>
            <a:spLocks noGrp="1"/>
          </p:cNvSpPr>
          <p:nvPr>
            <p:ph type="title"/>
          </p:nvPr>
        </p:nvSpPr>
        <p:spPr>
          <a:xfrm>
            <a:off x="636263" y="-10013"/>
            <a:ext cx="10972800" cy="524935"/>
          </a:xfrm>
        </p:spPr>
        <p:txBody>
          <a:bodyPr>
            <a:noAutofit/>
          </a:bodyPr>
          <a:lstStyle/>
          <a:p>
            <a:r>
              <a:rPr lang="en-US" sz="2800" dirty="0"/>
              <a:t>Measurement settings changes n</a:t>
            </a:r>
            <a:r>
              <a:rPr lang="en-DE" sz="2800" dirty="0"/>
              <a:t>umber of points in the raw data</a:t>
            </a:r>
          </a:p>
        </p:txBody>
      </p:sp>
      <p:pic>
        <p:nvPicPr>
          <p:cNvPr id="5" name="Picture 4" descr="A graph with blue squares&#10;&#10;Description automatically generated">
            <a:extLst>
              <a:ext uri="{FF2B5EF4-FFF2-40B4-BE49-F238E27FC236}">
                <a16:creationId xmlns:a16="http://schemas.microsoft.com/office/drawing/2014/main" id="{0EF79C3D-8920-8DC3-1AAF-F44DAC28779F}"/>
              </a:ext>
            </a:extLst>
          </p:cNvPr>
          <p:cNvPicPr>
            <a:picLocks noChangeAspect="1"/>
          </p:cNvPicPr>
          <p:nvPr/>
        </p:nvPicPr>
        <p:blipFill rotWithShape="1">
          <a:blip r:embed="rId2">
            <a:extLst>
              <a:ext uri="{28A0092B-C50C-407E-A947-70E740481C1C}">
                <a14:useLocalDpi xmlns:a14="http://schemas.microsoft.com/office/drawing/2010/main" val="0"/>
              </a:ext>
            </a:extLst>
          </a:blip>
          <a:srcRect r="66591"/>
          <a:stretch/>
        </p:blipFill>
        <p:spPr>
          <a:xfrm>
            <a:off x="0" y="1893125"/>
            <a:ext cx="4073236" cy="3048000"/>
          </a:xfrm>
          <a:prstGeom prst="rect">
            <a:avLst/>
          </a:prstGeom>
        </p:spPr>
      </p:pic>
      <p:sp>
        <p:nvSpPr>
          <p:cNvPr id="8" name="TextBox 7">
            <a:extLst>
              <a:ext uri="{FF2B5EF4-FFF2-40B4-BE49-F238E27FC236}">
                <a16:creationId xmlns:a16="http://schemas.microsoft.com/office/drawing/2014/main" id="{32AAB918-0A92-2F91-0D85-738BE983F355}"/>
              </a:ext>
            </a:extLst>
          </p:cNvPr>
          <p:cNvSpPr txBox="1"/>
          <p:nvPr/>
        </p:nvSpPr>
        <p:spPr>
          <a:xfrm>
            <a:off x="636263" y="1369905"/>
            <a:ext cx="2951514" cy="523220"/>
          </a:xfrm>
          <a:prstGeom prst="rect">
            <a:avLst/>
          </a:prstGeom>
          <a:noFill/>
        </p:spPr>
        <p:txBody>
          <a:bodyPr wrap="none" rtlCol="0">
            <a:spAutoFit/>
          </a:bodyPr>
          <a:lstStyle/>
          <a:p>
            <a:r>
              <a:rPr lang="en-DE" sz="2800" dirty="0"/>
              <a:t>6 points in window</a:t>
            </a:r>
          </a:p>
        </p:txBody>
      </p:sp>
      <p:sp>
        <p:nvSpPr>
          <p:cNvPr id="9" name="TextBox 8">
            <a:extLst>
              <a:ext uri="{FF2B5EF4-FFF2-40B4-BE49-F238E27FC236}">
                <a16:creationId xmlns:a16="http://schemas.microsoft.com/office/drawing/2014/main" id="{390A66E8-6915-B31B-6D7A-368C736CAF6F}"/>
              </a:ext>
            </a:extLst>
          </p:cNvPr>
          <p:cNvSpPr txBox="1"/>
          <p:nvPr/>
        </p:nvSpPr>
        <p:spPr>
          <a:xfrm>
            <a:off x="4721750" y="1369905"/>
            <a:ext cx="3134256" cy="523220"/>
          </a:xfrm>
          <a:prstGeom prst="rect">
            <a:avLst/>
          </a:prstGeom>
          <a:noFill/>
        </p:spPr>
        <p:txBody>
          <a:bodyPr wrap="none" rtlCol="0">
            <a:spAutoFit/>
          </a:bodyPr>
          <a:lstStyle/>
          <a:p>
            <a:r>
              <a:rPr lang="en-DE" sz="2800" dirty="0"/>
              <a:t>12 points in window</a:t>
            </a:r>
          </a:p>
        </p:txBody>
      </p:sp>
      <p:sp>
        <p:nvSpPr>
          <p:cNvPr id="10" name="TextBox 9">
            <a:extLst>
              <a:ext uri="{FF2B5EF4-FFF2-40B4-BE49-F238E27FC236}">
                <a16:creationId xmlns:a16="http://schemas.microsoft.com/office/drawing/2014/main" id="{1FD0F78A-AC15-7E08-CF83-8F85962B6089}"/>
              </a:ext>
            </a:extLst>
          </p:cNvPr>
          <p:cNvSpPr txBox="1"/>
          <p:nvPr/>
        </p:nvSpPr>
        <p:spPr>
          <a:xfrm>
            <a:off x="8846568" y="1338733"/>
            <a:ext cx="3134256" cy="523220"/>
          </a:xfrm>
          <a:prstGeom prst="rect">
            <a:avLst/>
          </a:prstGeom>
          <a:noFill/>
        </p:spPr>
        <p:txBody>
          <a:bodyPr wrap="none" rtlCol="0">
            <a:spAutoFit/>
          </a:bodyPr>
          <a:lstStyle/>
          <a:p>
            <a:r>
              <a:rPr lang="en-DE" sz="2800" dirty="0"/>
              <a:t>24 points in window</a:t>
            </a:r>
          </a:p>
        </p:txBody>
      </p:sp>
      <p:pic>
        <p:nvPicPr>
          <p:cNvPr id="11" name="Picture 10" descr="A graph with blue squares&#10;&#10;Description automatically generated">
            <a:extLst>
              <a:ext uri="{FF2B5EF4-FFF2-40B4-BE49-F238E27FC236}">
                <a16:creationId xmlns:a16="http://schemas.microsoft.com/office/drawing/2014/main" id="{4A296C94-AF4C-54A9-5E9B-A99EF7B4B6CA}"/>
              </a:ext>
            </a:extLst>
          </p:cNvPr>
          <p:cNvPicPr>
            <a:picLocks noChangeAspect="1"/>
          </p:cNvPicPr>
          <p:nvPr/>
        </p:nvPicPr>
        <p:blipFill rotWithShape="1">
          <a:blip r:embed="rId2">
            <a:extLst>
              <a:ext uri="{28A0092B-C50C-407E-A947-70E740481C1C}">
                <a14:useLocalDpi xmlns:a14="http://schemas.microsoft.com/office/drawing/2010/main" val="0"/>
              </a:ext>
            </a:extLst>
          </a:blip>
          <a:srcRect l="33190" r="33628"/>
          <a:stretch/>
        </p:blipFill>
        <p:spPr>
          <a:xfrm>
            <a:off x="4073236" y="1873829"/>
            <a:ext cx="4045530" cy="3048000"/>
          </a:xfrm>
          <a:prstGeom prst="rect">
            <a:avLst/>
          </a:prstGeom>
        </p:spPr>
      </p:pic>
      <p:pic>
        <p:nvPicPr>
          <p:cNvPr id="12" name="Picture 11" descr="A graph with blue squares&#10;&#10;Description automatically generated">
            <a:extLst>
              <a:ext uri="{FF2B5EF4-FFF2-40B4-BE49-F238E27FC236}">
                <a16:creationId xmlns:a16="http://schemas.microsoft.com/office/drawing/2014/main" id="{C1527BFF-30FB-2F30-F7D1-BD18A06B5EA5}"/>
              </a:ext>
            </a:extLst>
          </p:cNvPr>
          <p:cNvPicPr>
            <a:picLocks noChangeAspect="1"/>
          </p:cNvPicPr>
          <p:nvPr/>
        </p:nvPicPr>
        <p:blipFill rotWithShape="1">
          <a:blip r:embed="rId2">
            <a:extLst>
              <a:ext uri="{28A0092B-C50C-407E-A947-70E740481C1C}">
                <a14:useLocalDpi xmlns:a14="http://schemas.microsoft.com/office/drawing/2010/main" val="0"/>
              </a:ext>
            </a:extLst>
          </a:blip>
          <a:srcRect l="66591"/>
          <a:stretch/>
        </p:blipFill>
        <p:spPr>
          <a:xfrm>
            <a:off x="8122722" y="1861954"/>
            <a:ext cx="4073237" cy="3048000"/>
          </a:xfrm>
          <a:prstGeom prst="rect">
            <a:avLst/>
          </a:prstGeom>
        </p:spPr>
      </p:pic>
    </p:spTree>
    <p:extLst>
      <p:ext uri="{BB962C8B-B14F-4D97-AF65-F5344CB8AC3E}">
        <p14:creationId xmlns:p14="http://schemas.microsoft.com/office/powerpoint/2010/main" val="405875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8</a:t>
            </a:fld>
            <a:endParaRPr lang="de-DE" altLang="de-DE" sz="1333" dirty="0">
              <a:solidFill>
                <a:srgbClr val="D8413E"/>
              </a:solidFill>
              <a:latin typeface="+mn-lt"/>
            </a:endParaRPr>
          </a:p>
        </p:txBody>
      </p:sp>
      <p:sp>
        <p:nvSpPr>
          <p:cNvPr id="3" name="Title 1">
            <a:extLst>
              <a:ext uri="{FF2B5EF4-FFF2-40B4-BE49-F238E27FC236}">
                <a16:creationId xmlns:a16="http://schemas.microsoft.com/office/drawing/2014/main" id="{3C7665E0-DB30-43D8-081E-E86AF5CD3E3F}"/>
              </a:ext>
            </a:extLst>
          </p:cNvPr>
          <p:cNvSpPr>
            <a:spLocks noGrp="1"/>
          </p:cNvSpPr>
          <p:nvPr>
            <p:ph type="title"/>
          </p:nvPr>
        </p:nvSpPr>
        <p:spPr>
          <a:xfrm>
            <a:off x="636263" y="-10013"/>
            <a:ext cx="10972800" cy="524935"/>
          </a:xfrm>
        </p:spPr>
        <p:txBody>
          <a:bodyPr>
            <a:noAutofit/>
          </a:bodyPr>
          <a:lstStyle/>
          <a:p>
            <a:r>
              <a:rPr lang="en-DE" sz="2800" dirty="0"/>
              <a:t>Number of points on peak</a:t>
            </a:r>
            <a:r>
              <a:rPr lang="en-US" sz="2800" dirty="0"/>
              <a:t> </a:t>
            </a:r>
            <a:r>
              <a:rPr lang="en-US" sz="2800" dirty="0" err="1"/>
              <a:t>v.s</a:t>
            </a:r>
            <a:r>
              <a:rPr lang="en-US" sz="2800" dirty="0"/>
              <a:t>. total number of points</a:t>
            </a:r>
            <a:endParaRPr lang="en-DE" sz="2800" dirty="0"/>
          </a:p>
        </p:txBody>
      </p:sp>
      <p:pic>
        <p:nvPicPr>
          <p:cNvPr id="4" name="Picture 3" descr="A graph of a function&#10;&#10;Description automatically generated">
            <a:extLst>
              <a:ext uri="{FF2B5EF4-FFF2-40B4-BE49-F238E27FC236}">
                <a16:creationId xmlns:a16="http://schemas.microsoft.com/office/drawing/2014/main" id="{5E1255CD-BC6B-5CB6-F163-D10FCFA12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6910"/>
            <a:ext cx="12192000" cy="2964180"/>
          </a:xfrm>
          <a:prstGeom prst="rect">
            <a:avLst/>
          </a:prstGeom>
        </p:spPr>
      </p:pic>
      <p:sp>
        <p:nvSpPr>
          <p:cNvPr id="2" name="TextBox 1">
            <a:extLst>
              <a:ext uri="{FF2B5EF4-FFF2-40B4-BE49-F238E27FC236}">
                <a16:creationId xmlns:a16="http://schemas.microsoft.com/office/drawing/2014/main" id="{DE8A40B8-B506-25FC-B7F9-090E163DCA83}"/>
              </a:ext>
            </a:extLst>
          </p:cNvPr>
          <p:cNvSpPr txBox="1"/>
          <p:nvPr/>
        </p:nvSpPr>
        <p:spPr>
          <a:xfrm>
            <a:off x="561997" y="828476"/>
            <a:ext cx="2651560" cy="646331"/>
          </a:xfrm>
          <a:prstGeom prst="rect">
            <a:avLst/>
          </a:prstGeom>
          <a:noFill/>
        </p:spPr>
        <p:txBody>
          <a:bodyPr wrap="none" rtlCol="0">
            <a:spAutoFit/>
          </a:bodyPr>
          <a:lstStyle/>
          <a:p>
            <a:r>
              <a:rPr lang="en-DE" sz="3600" dirty="0">
                <a:solidFill>
                  <a:srgbClr val="0070C0"/>
                </a:solidFill>
              </a:rPr>
              <a:t>4</a:t>
            </a:r>
            <a:r>
              <a:rPr lang="en-DE" sz="2800" dirty="0"/>
              <a:t> points on peak</a:t>
            </a:r>
          </a:p>
        </p:txBody>
      </p:sp>
      <p:sp>
        <p:nvSpPr>
          <p:cNvPr id="5" name="TextBox 4">
            <a:extLst>
              <a:ext uri="{FF2B5EF4-FFF2-40B4-BE49-F238E27FC236}">
                <a16:creationId xmlns:a16="http://schemas.microsoft.com/office/drawing/2014/main" id="{4B53502E-965E-B090-0DFE-7662020CBE5D}"/>
              </a:ext>
            </a:extLst>
          </p:cNvPr>
          <p:cNvSpPr txBox="1"/>
          <p:nvPr/>
        </p:nvSpPr>
        <p:spPr>
          <a:xfrm>
            <a:off x="4843921" y="828476"/>
            <a:ext cx="2651560" cy="646331"/>
          </a:xfrm>
          <a:prstGeom prst="rect">
            <a:avLst/>
          </a:prstGeom>
          <a:noFill/>
        </p:spPr>
        <p:txBody>
          <a:bodyPr wrap="none" rtlCol="0">
            <a:spAutoFit/>
          </a:bodyPr>
          <a:lstStyle/>
          <a:p>
            <a:r>
              <a:rPr lang="en-DE" sz="3600" dirty="0">
                <a:solidFill>
                  <a:srgbClr val="0070C0"/>
                </a:solidFill>
              </a:rPr>
              <a:t>8</a:t>
            </a:r>
            <a:r>
              <a:rPr lang="en-DE" sz="2800" dirty="0"/>
              <a:t> points on peak</a:t>
            </a:r>
          </a:p>
        </p:txBody>
      </p:sp>
      <p:sp>
        <p:nvSpPr>
          <p:cNvPr id="7" name="TextBox 6">
            <a:extLst>
              <a:ext uri="{FF2B5EF4-FFF2-40B4-BE49-F238E27FC236}">
                <a16:creationId xmlns:a16="http://schemas.microsoft.com/office/drawing/2014/main" id="{5941F8C8-F586-A26E-FE06-653E26992823}"/>
              </a:ext>
            </a:extLst>
          </p:cNvPr>
          <p:cNvSpPr txBox="1"/>
          <p:nvPr/>
        </p:nvSpPr>
        <p:spPr>
          <a:xfrm>
            <a:off x="8744405" y="829849"/>
            <a:ext cx="2885598" cy="646331"/>
          </a:xfrm>
          <a:prstGeom prst="rect">
            <a:avLst/>
          </a:prstGeom>
          <a:noFill/>
        </p:spPr>
        <p:txBody>
          <a:bodyPr wrap="none" rtlCol="0">
            <a:spAutoFit/>
          </a:bodyPr>
          <a:lstStyle/>
          <a:p>
            <a:r>
              <a:rPr lang="en-DE" sz="3600" dirty="0">
                <a:solidFill>
                  <a:srgbClr val="0070C0"/>
                </a:solidFill>
              </a:rPr>
              <a:t>15</a:t>
            </a:r>
            <a:r>
              <a:rPr lang="en-DE" sz="2800" dirty="0"/>
              <a:t> points on peak</a:t>
            </a:r>
          </a:p>
        </p:txBody>
      </p:sp>
      <p:sp>
        <p:nvSpPr>
          <p:cNvPr id="11" name="TextBox 10">
            <a:extLst>
              <a:ext uri="{FF2B5EF4-FFF2-40B4-BE49-F238E27FC236}">
                <a16:creationId xmlns:a16="http://schemas.microsoft.com/office/drawing/2014/main" id="{3CF5FB17-84FA-A430-5C0E-55546E25CD3F}"/>
              </a:ext>
            </a:extLst>
          </p:cNvPr>
          <p:cNvSpPr txBox="1"/>
          <p:nvPr/>
        </p:nvSpPr>
        <p:spPr>
          <a:xfrm>
            <a:off x="636263" y="1369905"/>
            <a:ext cx="2951514" cy="523220"/>
          </a:xfrm>
          <a:prstGeom prst="rect">
            <a:avLst/>
          </a:prstGeom>
          <a:noFill/>
        </p:spPr>
        <p:txBody>
          <a:bodyPr wrap="none" rtlCol="0">
            <a:spAutoFit/>
          </a:bodyPr>
          <a:lstStyle/>
          <a:p>
            <a:r>
              <a:rPr lang="en-DE" sz="2800" dirty="0"/>
              <a:t>6 points in window</a:t>
            </a:r>
          </a:p>
        </p:txBody>
      </p:sp>
      <p:sp>
        <p:nvSpPr>
          <p:cNvPr id="12" name="TextBox 11">
            <a:extLst>
              <a:ext uri="{FF2B5EF4-FFF2-40B4-BE49-F238E27FC236}">
                <a16:creationId xmlns:a16="http://schemas.microsoft.com/office/drawing/2014/main" id="{212629EC-1F03-0525-455D-D7DF91777083}"/>
              </a:ext>
            </a:extLst>
          </p:cNvPr>
          <p:cNvSpPr txBox="1"/>
          <p:nvPr/>
        </p:nvSpPr>
        <p:spPr>
          <a:xfrm>
            <a:off x="4721750" y="1369905"/>
            <a:ext cx="3134256" cy="523220"/>
          </a:xfrm>
          <a:prstGeom prst="rect">
            <a:avLst/>
          </a:prstGeom>
          <a:noFill/>
        </p:spPr>
        <p:txBody>
          <a:bodyPr wrap="none" rtlCol="0">
            <a:spAutoFit/>
          </a:bodyPr>
          <a:lstStyle/>
          <a:p>
            <a:r>
              <a:rPr lang="en-DE" sz="2800" dirty="0"/>
              <a:t>12 points in window</a:t>
            </a:r>
          </a:p>
        </p:txBody>
      </p:sp>
      <p:sp>
        <p:nvSpPr>
          <p:cNvPr id="13" name="TextBox 12">
            <a:extLst>
              <a:ext uri="{FF2B5EF4-FFF2-40B4-BE49-F238E27FC236}">
                <a16:creationId xmlns:a16="http://schemas.microsoft.com/office/drawing/2014/main" id="{192067D4-971A-35D9-34B4-0FF672ECDB3F}"/>
              </a:ext>
            </a:extLst>
          </p:cNvPr>
          <p:cNvSpPr txBox="1"/>
          <p:nvPr/>
        </p:nvSpPr>
        <p:spPr>
          <a:xfrm>
            <a:off x="8846568" y="1338733"/>
            <a:ext cx="3134256" cy="523220"/>
          </a:xfrm>
          <a:prstGeom prst="rect">
            <a:avLst/>
          </a:prstGeom>
          <a:noFill/>
        </p:spPr>
        <p:txBody>
          <a:bodyPr wrap="none" rtlCol="0">
            <a:spAutoFit/>
          </a:bodyPr>
          <a:lstStyle/>
          <a:p>
            <a:r>
              <a:rPr lang="en-DE" sz="2800" dirty="0"/>
              <a:t>24 points in window</a:t>
            </a:r>
          </a:p>
        </p:txBody>
      </p:sp>
      <p:sp>
        <p:nvSpPr>
          <p:cNvPr id="8" name="Title 1">
            <a:extLst>
              <a:ext uri="{FF2B5EF4-FFF2-40B4-BE49-F238E27FC236}">
                <a16:creationId xmlns:a16="http://schemas.microsoft.com/office/drawing/2014/main" id="{926969B7-9A43-67C9-26D1-7484024B3774}"/>
              </a:ext>
            </a:extLst>
          </p:cNvPr>
          <p:cNvSpPr txBox="1">
            <a:spLocks/>
          </p:cNvSpPr>
          <p:nvPr/>
        </p:nvSpPr>
        <p:spPr>
          <a:xfrm>
            <a:off x="867529" y="5729825"/>
            <a:ext cx="10456942" cy="524935"/>
          </a:xfrm>
          <a:prstGeom prst="rect">
            <a:avLst/>
          </a:prstGeom>
          <a:solidFill>
            <a:srgbClr val="00B050"/>
          </a:solid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cap="none">
                <a:solidFill>
                  <a:schemeClr val="tx1"/>
                </a:solidFill>
                <a:latin typeface="Calibri Light" panose="020F0302020204030204" pitchFamily="34" charset="0"/>
                <a:ea typeface="+mj-ea"/>
                <a:cs typeface="+mj-cs"/>
              </a:defRPr>
            </a:lvl1pPr>
          </a:lstStyle>
          <a:p>
            <a:r>
              <a:rPr lang="en-US" sz="2400" dirty="0">
                <a:solidFill>
                  <a:schemeClr val="bg1"/>
                </a:solidFill>
              </a:rPr>
              <a:t>More frequent MS1 scan </a:t>
            </a:r>
            <a:r>
              <a:rPr lang="en-US" sz="2400" dirty="0">
                <a:solidFill>
                  <a:schemeClr val="bg1"/>
                </a:solidFill>
                <a:sym typeface="Wingdings" pitchFamily="2" charset="2"/>
              </a:rPr>
              <a:t> More data points on LC-MS XIC  Better peak shape</a:t>
            </a:r>
            <a:endParaRPr lang="en-DE" sz="2400" dirty="0">
              <a:solidFill>
                <a:schemeClr val="bg1"/>
              </a:solidFill>
            </a:endParaRPr>
          </a:p>
        </p:txBody>
      </p:sp>
    </p:spTree>
    <p:extLst>
      <p:ext uri="{BB962C8B-B14F-4D97-AF65-F5344CB8AC3E}">
        <p14:creationId xmlns:p14="http://schemas.microsoft.com/office/powerpoint/2010/main" val="326764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E54DC40-0451-7966-37C3-85DCC6D25E57}"/>
              </a:ext>
            </a:extLst>
          </p:cNvPr>
          <p:cNvSpPr>
            <a:spLocks noGrp="1"/>
          </p:cNvSpPr>
          <p:nvPr>
            <p:ph type="sldNum" sz="quarter" idx="4"/>
          </p:nvPr>
        </p:nvSpPr>
        <p:spPr/>
        <p:txBody>
          <a:bodyPr/>
          <a:lstStyle/>
          <a:p>
            <a:pPr>
              <a:defRPr/>
            </a:pPr>
            <a:fld id="{04AD7245-8B54-4DB6-A787-2BC7C149B53C}" type="slidenum">
              <a:rPr lang="de-DE" altLang="de-DE" sz="1333" smtClean="0">
                <a:solidFill>
                  <a:srgbClr val="D8413E"/>
                </a:solidFill>
                <a:latin typeface="+mn-lt"/>
              </a:rPr>
              <a:pPr>
                <a:defRPr/>
              </a:pPr>
              <a:t>9</a:t>
            </a:fld>
            <a:endParaRPr lang="de-DE" altLang="de-DE" sz="1333" dirty="0">
              <a:solidFill>
                <a:srgbClr val="D8413E"/>
              </a:solidFill>
              <a:latin typeface="+mn-lt"/>
            </a:endParaRPr>
          </a:p>
        </p:txBody>
      </p:sp>
      <p:sp>
        <p:nvSpPr>
          <p:cNvPr id="3" name="Title 1">
            <a:extLst>
              <a:ext uri="{FF2B5EF4-FFF2-40B4-BE49-F238E27FC236}">
                <a16:creationId xmlns:a16="http://schemas.microsoft.com/office/drawing/2014/main" id="{3C7665E0-DB30-43D8-081E-E86AF5CD3E3F}"/>
              </a:ext>
            </a:extLst>
          </p:cNvPr>
          <p:cNvSpPr>
            <a:spLocks noGrp="1"/>
          </p:cNvSpPr>
          <p:nvPr>
            <p:ph type="title"/>
          </p:nvPr>
        </p:nvSpPr>
        <p:spPr>
          <a:xfrm>
            <a:off x="636263" y="-10013"/>
            <a:ext cx="10972800" cy="524935"/>
          </a:xfrm>
        </p:spPr>
        <p:txBody>
          <a:bodyPr>
            <a:noAutofit/>
          </a:bodyPr>
          <a:lstStyle/>
          <a:p>
            <a:r>
              <a:rPr lang="en-DE" sz="2800" dirty="0"/>
              <a:t>Fit Curve from experimental data points</a:t>
            </a:r>
          </a:p>
        </p:txBody>
      </p:sp>
      <p:pic>
        <p:nvPicPr>
          <p:cNvPr id="10" name="Picture 9" descr="A diagram of a curve&#10;&#10;Description automatically generated">
            <a:extLst>
              <a:ext uri="{FF2B5EF4-FFF2-40B4-BE49-F238E27FC236}">
                <a16:creationId xmlns:a16="http://schemas.microsoft.com/office/drawing/2014/main" id="{3F9A5C58-A881-0E6F-EC65-F780C6826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8" y="1184049"/>
            <a:ext cx="12192000" cy="2964180"/>
          </a:xfrm>
          <a:prstGeom prst="rect">
            <a:avLst/>
          </a:prstGeom>
        </p:spPr>
      </p:pic>
      <p:sp>
        <p:nvSpPr>
          <p:cNvPr id="9" name="TextBox 8">
            <a:extLst>
              <a:ext uri="{FF2B5EF4-FFF2-40B4-BE49-F238E27FC236}">
                <a16:creationId xmlns:a16="http://schemas.microsoft.com/office/drawing/2014/main" id="{095F2CE8-9322-B2B7-1DAD-828D09BCD6AE}"/>
              </a:ext>
            </a:extLst>
          </p:cNvPr>
          <p:cNvSpPr txBox="1"/>
          <p:nvPr/>
        </p:nvSpPr>
        <p:spPr>
          <a:xfrm>
            <a:off x="5441209" y="4163420"/>
            <a:ext cx="1925720" cy="400110"/>
          </a:xfrm>
          <a:prstGeom prst="rect">
            <a:avLst/>
          </a:prstGeom>
          <a:noFill/>
        </p:spPr>
        <p:txBody>
          <a:bodyPr wrap="none" rtlCol="0">
            <a:spAutoFit/>
          </a:bodyPr>
          <a:lstStyle/>
          <a:p>
            <a:r>
              <a:rPr lang="en-DE" sz="2000" dirty="0">
                <a:solidFill>
                  <a:srgbClr val="FF0000"/>
                </a:solidFill>
              </a:rPr>
              <a:t>+1.26% </a:t>
            </a:r>
            <a:r>
              <a:rPr lang="en-DE" dirty="0"/>
              <a:t>peak area</a:t>
            </a:r>
          </a:p>
        </p:txBody>
      </p:sp>
      <p:sp>
        <p:nvSpPr>
          <p:cNvPr id="11" name="TextBox 10">
            <a:extLst>
              <a:ext uri="{FF2B5EF4-FFF2-40B4-BE49-F238E27FC236}">
                <a16:creationId xmlns:a16="http://schemas.microsoft.com/office/drawing/2014/main" id="{39226FA2-CDD5-E467-737B-3EE2F3A9BE18}"/>
              </a:ext>
            </a:extLst>
          </p:cNvPr>
          <p:cNvSpPr txBox="1"/>
          <p:nvPr/>
        </p:nvSpPr>
        <p:spPr>
          <a:xfrm>
            <a:off x="9363785" y="4163420"/>
            <a:ext cx="1983428" cy="400110"/>
          </a:xfrm>
          <a:prstGeom prst="rect">
            <a:avLst/>
          </a:prstGeom>
          <a:noFill/>
        </p:spPr>
        <p:txBody>
          <a:bodyPr wrap="none" rtlCol="0">
            <a:spAutoFit/>
          </a:bodyPr>
          <a:lstStyle/>
          <a:p>
            <a:r>
              <a:rPr lang="en-DE" sz="2000" dirty="0">
                <a:solidFill>
                  <a:srgbClr val="FF0000"/>
                </a:solidFill>
              </a:rPr>
              <a:t>+ 0.70% </a:t>
            </a:r>
            <a:r>
              <a:rPr lang="en-DE" dirty="0"/>
              <a:t>peak area</a:t>
            </a:r>
          </a:p>
        </p:txBody>
      </p:sp>
      <p:pic>
        <p:nvPicPr>
          <p:cNvPr id="18" name="Picture 17" descr="A diagram of a curve&#10;&#10;Description automatically generated">
            <a:extLst>
              <a:ext uri="{FF2B5EF4-FFF2-40B4-BE49-F238E27FC236}">
                <a16:creationId xmlns:a16="http://schemas.microsoft.com/office/drawing/2014/main" id="{FB433F8E-102D-20C7-9224-6BBFFEC1152C}"/>
              </a:ext>
            </a:extLst>
          </p:cNvPr>
          <p:cNvPicPr>
            <a:picLocks noChangeAspect="1"/>
          </p:cNvPicPr>
          <p:nvPr/>
        </p:nvPicPr>
        <p:blipFill rotWithShape="1">
          <a:blip r:embed="rId2">
            <a:extLst>
              <a:ext uri="{28A0092B-C50C-407E-A947-70E740481C1C}">
                <a14:useLocalDpi xmlns:a14="http://schemas.microsoft.com/office/drawing/2010/main" val="0"/>
              </a:ext>
            </a:extLst>
          </a:blip>
          <a:srcRect l="14629" t="4745" r="79334" b="73170"/>
          <a:stretch/>
        </p:blipFill>
        <p:spPr>
          <a:xfrm>
            <a:off x="1435977" y="5035041"/>
            <a:ext cx="1327469" cy="1180757"/>
          </a:xfrm>
          <a:prstGeom prst="rect">
            <a:avLst/>
          </a:prstGeom>
        </p:spPr>
      </p:pic>
      <p:pic>
        <p:nvPicPr>
          <p:cNvPr id="20" name="Picture 19" descr="A diagram of a curve&#10;&#10;Description automatically generated">
            <a:extLst>
              <a:ext uri="{FF2B5EF4-FFF2-40B4-BE49-F238E27FC236}">
                <a16:creationId xmlns:a16="http://schemas.microsoft.com/office/drawing/2014/main" id="{9839C869-6FA9-1BE3-6F84-B1BB104BAC30}"/>
              </a:ext>
            </a:extLst>
          </p:cNvPr>
          <p:cNvPicPr>
            <a:picLocks noChangeAspect="1"/>
          </p:cNvPicPr>
          <p:nvPr/>
        </p:nvPicPr>
        <p:blipFill rotWithShape="1">
          <a:blip r:embed="rId2">
            <a:extLst>
              <a:ext uri="{28A0092B-C50C-407E-A947-70E740481C1C}">
                <a14:useLocalDpi xmlns:a14="http://schemas.microsoft.com/office/drawing/2010/main" val="0"/>
              </a:ext>
            </a:extLst>
          </a:blip>
          <a:srcRect l="47657" t="4903" r="46400" b="73170"/>
          <a:stretch/>
        </p:blipFill>
        <p:spPr>
          <a:xfrm>
            <a:off x="5528850" y="5035041"/>
            <a:ext cx="1306764" cy="1172280"/>
          </a:xfrm>
          <a:prstGeom prst="rect">
            <a:avLst/>
          </a:prstGeom>
        </p:spPr>
      </p:pic>
      <p:pic>
        <p:nvPicPr>
          <p:cNvPr id="21" name="Picture 20" descr="A diagram of a curve&#10;&#10;Description automatically generated">
            <a:extLst>
              <a:ext uri="{FF2B5EF4-FFF2-40B4-BE49-F238E27FC236}">
                <a16:creationId xmlns:a16="http://schemas.microsoft.com/office/drawing/2014/main" id="{2CD08398-97AD-6216-BA9F-94B76EB3A533}"/>
              </a:ext>
            </a:extLst>
          </p:cNvPr>
          <p:cNvPicPr>
            <a:picLocks noChangeAspect="1"/>
          </p:cNvPicPr>
          <p:nvPr/>
        </p:nvPicPr>
        <p:blipFill rotWithShape="1">
          <a:blip r:embed="rId2">
            <a:extLst>
              <a:ext uri="{28A0092B-C50C-407E-A947-70E740481C1C}">
                <a14:useLocalDpi xmlns:a14="http://schemas.microsoft.com/office/drawing/2010/main" val="0"/>
              </a:ext>
            </a:extLst>
          </a:blip>
          <a:srcRect l="80753" t="4158" r="12780" b="72615"/>
          <a:stretch/>
        </p:blipFill>
        <p:spPr>
          <a:xfrm>
            <a:off x="9549614" y="4965584"/>
            <a:ext cx="1422014" cy="1241737"/>
          </a:xfrm>
          <a:prstGeom prst="rect">
            <a:avLst/>
          </a:prstGeom>
        </p:spPr>
      </p:pic>
      <p:sp>
        <p:nvSpPr>
          <p:cNvPr id="7" name="TextBox 6">
            <a:extLst>
              <a:ext uri="{FF2B5EF4-FFF2-40B4-BE49-F238E27FC236}">
                <a16:creationId xmlns:a16="http://schemas.microsoft.com/office/drawing/2014/main" id="{B3A75FB7-83D2-E748-0DBC-BA17AE684874}"/>
              </a:ext>
            </a:extLst>
          </p:cNvPr>
          <p:cNvSpPr txBox="1"/>
          <p:nvPr/>
        </p:nvSpPr>
        <p:spPr>
          <a:xfrm>
            <a:off x="1315442" y="4191525"/>
            <a:ext cx="1925720" cy="400110"/>
          </a:xfrm>
          <a:prstGeom prst="rect">
            <a:avLst/>
          </a:prstGeom>
          <a:noFill/>
        </p:spPr>
        <p:txBody>
          <a:bodyPr wrap="none" rtlCol="0">
            <a:spAutoFit/>
          </a:bodyPr>
          <a:lstStyle/>
          <a:p>
            <a:r>
              <a:rPr lang="en-DE" sz="2000" dirty="0">
                <a:solidFill>
                  <a:srgbClr val="FF0000"/>
                </a:solidFill>
              </a:rPr>
              <a:t>+1.68% </a:t>
            </a:r>
            <a:r>
              <a:rPr lang="en-DE" dirty="0"/>
              <a:t>peak area</a:t>
            </a:r>
          </a:p>
        </p:txBody>
      </p:sp>
      <p:cxnSp>
        <p:nvCxnSpPr>
          <p:cNvPr id="13" name="Straight Arrow Connector 12">
            <a:extLst>
              <a:ext uri="{FF2B5EF4-FFF2-40B4-BE49-F238E27FC236}">
                <a16:creationId xmlns:a16="http://schemas.microsoft.com/office/drawing/2014/main" id="{8DDD6667-648C-2F2E-859D-22D1677C7CFF}"/>
              </a:ext>
            </a:extLst>
          </p:cNvPr>
          <p:cNvCxnSpPr>
            <a:cxnSpLocks/>
          </p:cNvCxnSpPr>
          <p:nvPr/>
        </p:nvCxnSpPr>
        <p:spPr>
          <a:xfrm>
            <a:off x="2084214" y="4556906"/>
            <a:ext cx="0" cy="482922"/>
          </a:xfrm>
          <a:prstGeom prst="straightConnector1">
            <a:avLst/>
          </a:prstGeom>
          <a:ln w="38100">
            <a:solidFill>
              <a:srgbClr val="FF2F9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1D4C1-1B87-B342-6734-12317566A3ED}"/>
              </a:ext>
            </a:extLst>
          </p:cNvPr>
          <p:cNvCxnSpPr>
            <a:cxnSpLocks/>
          </p:cNvCxnSpPr>
          <p:nvPr/>
        </p:nvCxnSpPr>
        <p:spPr>
          <a:xfrm>
            <a:off x="6182232" y="4552119"/>
            <a:ext cx="0" cy="482922"/>
          </a:xfrm>
          <a:prstGeom prst="straightConnector1">
            <a:avLst/>
          </a:prstGeom>
          <a:ln w="38100">
            <a:solidFill>
              <a:srgbClr val="FF2F9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9D2DA75-89A4-FA24-7758-4D6FC192E8D6}"/>
              </a:ext>
            </a:extLst>
          </p:cNvPr>
          <p:cNvCxnSpPr>
            <a:cxnSpLocks/>
          </p:cNvCxnSpPr>
          <p:nvPr/>
        </p:nvCxnSpPr>
        <p:spPr>
          <a:xfrm>
            <a:off x="10209492" y="4532926"/>
            <a:ext cx="0" cy="482922"/>
          </a:xfrm>
          <a:prstGeom prst="straightConnector1">
            <a:avLst/>
          </a:prstGeom>
          <a:ln w="38100">
            <a:solidFill>
              <a:srgbClr val="FF2F9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C1E9752-723D-D0C2-75D6-11D0FEED81F9}"/>
              </a:ext>
            </a:extLst>
          </p:cNvPr>
          <p:cNvSpPr txBox="1"/>
          <p:nvPr/>
        </p:nvSpPr>
        <p:spPr>
          <a:xfrm>
            <a:off x="561997" y="602845"/>
            <a:ext cx="2651560" cy="646331"/>
          </a:xfrm>
          <a:prstGeom prst="rect">
            <a:avLst/>
          </a:prstGeom>
          <a:noFill/>
        </p:spPr>
        <p:txBody>
          <a:bodyPr wrap="none" rtlCol="0">
            <a:spAutoFit/>
          </a:bodyPr>
          <a:lstStyle/>
          <a:p>
            <a:r>
              <a:rPr lang="en-DE" sz="3600" dirty="0">
                <a:solidFill>
                  <a:srgbClr val="0070C0"/>
                </a:solidFill>
              </a:rPr>
              <a:t>4</a:t>
            </a:r>
            <a:r>
              <a:rPr lang="en-DE" sz="2800" dirty="0"/>
              <a:t> points on peak</a:t>
            </a:r>
          </a:p>
        </p:txBody>
      </p:sp>
      <p:sp>
        <p:nvSpPr>
          <p:cNvPr id="28" name="TextBox 27">
            <a:extLst>
              <a:ext uri="{FF2B5EF4-FFF2-40B4-BE49-F238E27FC236}">
                <a16:creationId xmlns:a16="http://schemas.microsoft.com/office/drawing/2014/main" id="{607A901F-FE41-EA94-0B41-56C669AD6845}"/>
              </a:ext>
            </a:extLst>
          </p:cNvPr>
          <p:cNvSpPr txBox="1"/>
          <p:nvPr/>
        </p:nvSpPr>
        <p:spPr>
          <a:xfrm>
            <a:off x="4843921" y="602845"/>
            <a:ext cx="2651560" cy="646331"/>
          </a:xfrm>
          <a:prstGeom prst="rect">
            <a:avLst/>
          </a:prstGeom>
          <a:noFill/>
        </p:spPr>
        <p:txBody>
          <a:bodyPr wrap="none" rtlCol="0">
            <a:spAutoFit/>
          </a:bodyPr>
          <a:lstStyle/>
          <a:p>
            <a:r>
              <a:rPr lang="en-DE" sz="3600" dirty="0">
                <a:solidFill>
                  <a:srgbClr val="0070C0"/>
                </a:solidFill>
              </a:rPr>
              <a:t>8</a:t>
            </a:r>
            <a:r>
              <a:rPr lang="en-DE" sz="2800" dirty="0"/>
              <a:t> points on peak</a:t>
            </a:r>
          </a:p>
        </p:txBody>
      </p:sp>
      <p:sp>
        <p:nvSpPr>
          <p:cNvPr id="29" name="TextBox 28">
            <a:extLst>
              <a:ext uri="{FF2B5EF4-FFF2-40B4-BE49-F238E27FC236}">
                <a16:creationId xmlns:a16="http://schemas.microsoft.com/office/drawing/2014/main" id="{71434FDF-A1BB-FECD-A3AE-F27CC1DB36DD}"/>
              </a:ext>
            </a:extLst>
          </p:cNvPr>
          <p:cNvSpPr txBox="1"/>
          <p:nvPr/>
        </p:nvSpPr>
        <p:spPr>
          <a:xfrm>
            <a:off x="8744405" y="604218"/>
            <a:ext cx="2885598" cy="646331"/>
          </a:xfrm>
          <a:prstGeom prst="rect">
            <a:avLst/>
          </a:prstGeom>
          <a:noFill/>
        </p:spPr>
        <p:txBody>
          <a:bodyPr wrap="none" rtlCol="0">
            <a:spAutoFit/>
          </a:bodyPr>
          <a:lstStyle/>
          <a:p>
            <a:r>
              <a:rPr lang="en-DE" sz="3600" dirty="0">
                <a:solidFill>
                  <a:srgbClr val="0070C0"/>
                </a:solidFill>
              </a:rPr>
              <a:t>15</a:t>
            </a:r>
            <a:r>
              <a:rPr lang="en-DE" sz="2800" dirty="0"/>
              <a:t> points on peak</a:t>
            </a:r>
          </a:p>
        </p:txBody>
      </p:sp>
      <p:sp>
        <p:nvSpPr>
          <p:cNvPr id="2" name="Title 1">
            <a:extLst>
              <a:ext uri="{FF2B5EF4-FFF2-40B4-BE49-F238E27FC236}">
                <a16:creationId xmlns:a16="http://schemas.microsoft.com/office/drawing/2014/main" id="{36C9A0DE-1F43-5494-A62D-8C21D378391E}"/>
              </a:ext>
            </a:extLst>
          </p:cNvPr>
          <p:cNvSpPr txBox="1">
            <a:spLocks/>
          </p:cNvSpPr>
          <p:nvPr/>
        </p:nvSpPr>
        <p:spPr>
          <a:xfrm>
            <a:off x="953761" y="5728847"/>
            <a:ext cx="10456942" cy="524935"/>
          </a:xfrm>
          <a:prstGeom prst="rect">
            <a:avLst/>
          </a:prstGeom>
          <a:solidFill>
            <a:srgbClr val="00B050"/>
          </a:solid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cap="none">
                <a:solidFill>
                  <a:schemeClr val="tx1"/>
                </a:solidFill>
                <a:latin typeface="Calibri Light" panose="020F0302020204030204" pitchFamily="34" charset="0"/>
                <a:ea typeface="+mj-ea"/>
                <a:cs typeface="+mj-cs"/>
              </a:defRPr>
            </a:lvl1pPr>
          </a:lstStyle>
          <a:p>
            <a:r>
              <a:rPr lang="en-US" sz="2400" dirty="0">
                <a:solidFill>
                  <a:schemeClr val="bg1"/>
                </a:solidFill>
              </a:rPr>
              <a:t>More points on peak </a:t>
            </a:r>
            <a:r>
              <a:rPr lang="en-US" sz="2400" dirty="0">
                <a:solidFill>
                  <a:schemeClr val="bg1"/>
                </a:solidFill>
                <a:sym typeface="Wingdings" panose="05000000000000000000" pitchFamily="2" charset="2"/>
              </a:rPr>
              <a:t> Closer to the true peak area  Better quantification results</a:t>
            </a:r>
            <a:endParaRPr lang="en-DE" sz="2400" dirty="0">
              <a:solidFill>
                <a:schemeClr val="bg1"/>
              </a:solidFill>
            </a:endParaRPr>
          </a:p>
        </p:txBody>
      </p:sp>
    </p:spTree>
    <p:extLst>
      <p:ext uri="{BB962C8B-B14F-4D97-AF65-F5344CB8AC3E}">
        <p14:creationId xmlns:p14="http://schemas.microsoft.com/office/powerpoint/2010/main" val="408176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7" grpId="0"/>
      <p:bldP spid="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144A311-46F4-E849-B399-176E3C475E57}">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13706</TotalTime>
  <Words>2165</Words>
  <Application>Microsoft Macintosh PowerPoint</Application>
  <PresentationFormat>Widescreen</PresentationFormat>
  <Paragraphs>597</Paragraphs>
  <Slides>36</Slides>
  <Notes>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Symbol</vt:lpstr>
      <vt:lpstr>Wingdings</vt:lpstr>
      <vt:lpstr>Office Theme</vt:lpstr>
      <vt:lpstr>Algorithmic Concepts of Peak Picking # Algorithmische Konzepte für Peak Picking </vt:lpstr>
      <vt:lpstr>Was sind diese Plots, welche Technik/Instrument stammen sie und wo ist der Peak?</vt:lpstr>
      <vt:lpstr>LC-MS Peak und Peak-Picking</vt:lpstr>
      <vt:lpstr>LC-MS peaks for isomer detection</vt:lpstr>
      <vt:lpstr>What is a peak in LC-MS raw data?</vt:lpstr>
      <vt:lpstr>LC-MS XIC peak shape related to number of raw data points</vt:lpstr>
      <vt:lpstr>Measurement settings changes number of points in the raw data</vt:lpstr>
      <vt:lpstr>Number of points on peak v.s. total number of points</vt:lpstr>
      <vt:lpstr>Fit Curve from experimental data points</vt:lpstr>
      <vt:lpstr>More complex situations for curve fitting and smoothing</vt:lpstr>
      <vt:lpstr>Short summary for LC-MS background</vt:lpstr>
      <vt:lpstr>Short summary for LC-MS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complex situations</vt:lpstr>
      <vt:lpstr>PowerPoint Presentation</vt:lpstr>
      <vt:lpstr>PowerPoint Presentation</vt:lpstr>
      <vt:lpstr>PowerPoint Presentation</vt:lpstr>
      <vt:lpstr>PowerPoint Presentation</vt:lpstr>
      <vt:lpstr>PowerPoint Presentation</vt:lpstr>
      <vt:lpstr>Short summary</vt:lpstr>
      <vt:lpstr>A short comparision of different algorithms</vt:lpstr>
      <vt:lpstr>PowerPoint Presentation</vt:lpstr>
      <vt:lpstr>PowerPoint Presentation</vt:lpstr>
      <vt:lpstr>PowerPoint Presentation</vt:lpstr>
      <vt:lpstr>PowerPoint Presentation</vt:lpstr>
      <vt:lpstr>Review peak picking results</vt:lpstr>
      <vt:lpstr>PowerPoint Presentation</vt:lpstr>
      <vt:lpstr>PowerPoint Presentation</vt:lpstr>
      <vt:lpstr>Take home messages</vt:lpstr>
      <vt:lpstr>LC-MS peaks for isomer detection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Fedorova Maria</dc:creator>
  <cp:lastModifiedBy>Zhixu Ni</cp:lastModifiedBy>
  <cp:revision>181</cp:revision>
  <dcterms:created xsi:type="dcterms:W3CDTF">2021-09-13T18:55:59Z</dcterms:created>
  <dcterms:modified xsi:type="dcterms:W3CDTF">2024-06-05T20:54:50Z</dcterms:modified>
</cp:coreProperties>
</file>